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slides/slide36.xml" ContentType="application/vnd.openxmlformats-officedocument.presentationml.slide+xml"/>
  <Override PartName="/ppt/slides/slide83.xml" ContentType="application/vnd.openxmlformats-officedocument.presentationml.slide+xml"/>
  <Override PartName="/ppt/diagrams/colors11.xml" ContentType="application/vnd.openxmlformats-officedocument.drawingml.diagramColors+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diagrams/layout9.xml" ContentType="application/vnd.openxmlformats-officedocument.drawingml.diagramLayout+xml"/>
  <Override PartName="/ppt/tags/tag96.xml" ContentType="application/vnd.openxmlformats-officedocument.presentationml.tags+xml"/>
  <Override PartName="/ppt/diagrams/data13.xml" ContentType="application/vnd.openxmlformats-officedocument.drawingml.diagramData+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ags/tag85.xml" ContentType="application/vnd.openxmlformats-officedocument.presentationml.tags+xml"/>
  <Override PartName="/ppt/notesSlides/notesSlide16.xml" ContentType="application/vnd.openxmlformats-officedocument.presentationml.notes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notesSlides/notesSlide30.xml" ContentType="application/vnd.openxmlformats-officedocument.presentationml.notesSlide+xml"/>
  <Override PartName="/ppt/tags/tag156.xml" ContentType="application/vnd.openxmlformats-officedocument.presentationml.tags+xml"/>
  <Override PartName="/ppt/diagrams/layout1.xml" ContentType="application/vnd.openxmlformats-officedocument.drawingml.diagramLayout+xml"/>
  <Override PartName="/ppt/diagrams/data2.xml" ContentType="application/vnd.openxmlformats-officedocument.drawingml.diagramData+xml"/>
  <Override PartName="/ppt/tags/tag41.xml" ContentType="application/vnd.openxmlformats-officedocument.presentationml.tags+xml"/>
  <Override PartName="/ppt/notesSlides/notesSlide7.xml" ContentType="application/vnd.openxmlformats-officedocument.presentationml.notesSlide+xml"/>
  <Override PartName="/ppt/tags/tag145.xml" ContentType="application/vnd.openxmlformats-officedocument.presentationml.tags+xml"/>
  <Override PartName="/ppt/slides/slide77.xml" ContentType="application/vnd.openxmlformats-officedocument.presentationml.slide+xml"/>
  <Override PartName="/ppt/diagrams/colors4.xml" ContentType="application/vnd.openxmlformats-officedocument.drawingml.diagramColors+xml"/>
  <Override PartName="/ppt/tags/tag30.xml" ContentType="application/vnd.openxmlformats-officedocument.presentationml.tags+xml"/>
  <Override PartName="/ppt/tags/tag134.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tags/tag57.xml" ContentType="application/vnd.openxmlformats-officedocument.presentationml.tags+xml"/>
  <Override PartName="/ppt/diagrams/data10.xml" ContentType="application/vnd.openxmlformats-officedocument.drawingml.diagramData+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tags/tag35.xml" ContentType="application/vnd.openxmlformats-officedocument.presentationml.tags+xml"/>
  <Override PartName="/ppt/diagrams/data7.xml" ContentType="application/vnd.openxmlformats-officedocument.drawingml.diagramData+xml"/>
  <Override PartName="/ppt/tags/tag46.xml" ContentType="application/vnd.openxmlformats-officedocument.presentationml.tags+xml"/>
  <Override PartName="/ppt/diagrams/colors9.xml" ContentType="application/vnd.openxmlformats-officedocument.drawingml.diagramColors+xml"/>
  <Override PartName="/ppt/tags/tag82.xml" ContentType="application/vnd.openxmlformats-officedocument.presentationml.tags+xml"/>
  <Override PartName="/ppt/tags/tag93.xml" ContentType="application/vnd.openxmlformats-officedocument.presentationml.tags+xml"/>
  <Override PartName="/ppt/notesSlides/notesSlide13.xml" ContentType="application/vnd.openxmlformats-officedocument.presentationml.notesSlide+xml"/>
  <Override PartName="/ppt/diagrams/quickStyle14.xml" ContentType="application/vnd.openxmlformats-officedocument.drawingml.diagramStyle+xml"/>
  <Override PartName="/ppt/tags/tag139.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3.xml" ContentType="application/vnd.openxmlformats-officedocument.presentationml.tags+xml"/>
  <Override PartName="/ppt/diagrams/quickStyle8.xml" ContentType="application/vnd.openxmlformats-officedocument.drawingml.diagramStyle+xml"/>
  <Override PartName="/ppt/tags/tag60.xml" ContentType="application/vnd.openxmlformats-officedocument.presentationml.tags+xml"/>
  <Override PartName="/ppt/tags/tag117.xml" ContentType="application/vnd.openxmlformats-officedocument.presentationml.tags+xml"/>
  <Override PartName="/ppt/diagrams/layout14.xml" ContentType="application/vnd.openxmlformats-officedocument.drawingml.diagramLayout+xml"/>
  <Override PartName="/ppt/slides/slide49.xml" ContentType="application/vnd.openxmlformats-officedocument.presentationml.slide+xml"/>
  <Override PartName="/ppt/notesSlides/notesSlide4.xml" ContentType="application/vnd.openxmlformats-officedocument.presentationml.notesSlide+xml"/>
  <Override PartName="/ppt/tags/tag106.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slides/slide38.xml" ContentType="application/vnd.openxmlformats-officedocument.presentationml.slide+xml"/>
  <Override PartName="/ppt/slides/slide85.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tags/tag131.xml" ContentType="application/vnd.openxmlformats-officedocument.presentationml.tags+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ags/tag98.xml" ContentType="application/vnd.openxmlformats-officedocument.presentationml.tags+xml"/>
  <Override PartName="/ppt/tags/tag120.xml" ContentType="application/vnd.openxmlformats-officedocument.presentationml.tags+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Override PartName="/ppt/tags/tag87.xml" ContentType="application/vnd.openxmlformats-officedocument.presentationml.tags+xml"/>
  <Override PartName="/ppt/notesSlides/notesSlide18.xml" ContentType="application/vnd.openxmlformats-officedocument.presentationml.notesSlide+xml"/>
  <Override PartName="/ppt/slides/slide41.xml" ContentType="application/vnd.openxmlformats-officedocument.presentationml.slide+xml"/>
  <Override PartName="/ppt/tags/tag29.xml" ContentType="application/vnd.openxmlformats-officedocument.presentationml.tags+xml"/>
  <Override PartName="/ppt/tags/tag76.xml" ContentType="application/vnd.openxmlformats-officedocument.presentationml.tags+xml"/>
  <Override PartName="/ppt/slides/slide30.xml" ContentType="application/vnd.openxmlformats-officedocument.presentationml.slide+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diagrams/layout3.xml" ContentType="application/vnd.openxmlformats-officedocument.drawingml.diagramLayout+xml"/>
  <Override PartName="/ppt/diagrams/data4.xml" ContentType="application/vnd.openxmlformats-officedocument.drawingml.diagramData+xml"/>
  <Override PartName="/ppt/tags/tag43.xml" ContentType="application/vnd.openxmlformats-officedocument.presentationml.tags+xml"/>
  <Override PartName="/ppt/tags/tag90.xml" ContentType="application/vnd.openxmlformats-officedocument.presentationml.tag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ags/tag147.xml" ContentType="application/vnd.openxmlformats-officedocument.presentationml.tags+xml"/>
  <Override PartName="/ppt/slides/slide79.xml" ContentType="application/vnd.openxmlformats-officedocument.presentationml.slide+xml"/>
  <Override PartName="/ppt/tags/tag32.xml" ContentType="application/vnd.openxmlformats-officedocument.presentationml.tags+xml"/>
  <Override PartName="/ppt/diagrams/colors6.xml" ContentType="application/vnd.openxmlformats-officedocument.drawingml.diagramColors+xml"/>
  <Override PartName="/ppt/notesSlides/notesSlide10.xml" ContentType="application/vnd.openxmlformats-officedocument.presentationml.notesSlide+xml"/>
  <Override PartName="/ppt/diagrams/quickStyle11.xml" ContentType="application/vnd.openxmlformats-officedocument.drawingml.diagramStyle+xml"/>
  <Override PartName="/ppt/tags/tag136.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diagrams/layout11.xml" ContentType="application/vnd.openxmlformats-officedocument.drawingml.diagramLayout+xml"/>
  <Override PartName="/ppt/tags/tag125.xml" ContentType="application/vnd.openxmlformats-officedocument.presentationml.tags+xml"/>
  <Override PartName="/ppt/slides/slide57.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diagrams/quickStyle5.xml" ContentType="application/vnd.openxmlformats-officedocument.drawingml.diagramStyle+xml"/>
  <Override PartName="/ppt/tags/tag103.xml" ContentType="application/vnd.openxmlformats-officedocument.presentationml.tags+xml"/>
  <Override PartName="/ppt/tags/tag150.xml" ContentType="application/vnd.openxmlformats-officedocument.presentationml.tags+xml"/>
  <Override PartName="/ppt/slides/slide46.xml" ContentType="application/vnd.openxmlformats-officedocument.presentationml.slide+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diagrams/layout8.xml" ContentType="application/vnd.openxmlformats-officedocument.drawingml.diagramLayout+xml"/>
  <Override PartName="/ppt/tags/tag59.xml" ContentType="application/vnd.openxmlformats-officedocument.presentationml.tags+xml"/>
  <Override PartName="/ppt/diagrams/data12.xml" ContentType="application/vnd.openxmlformats-officedocument.drawingml.diagramData+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37.xml" ContentType="application/vnd.openxmlformats-officedocument.presentationml.tags+xml"/>
  <Override PartName="/ppt/tags/tag48.xml" ContentType="application/vnd.openxmlformats-officedocument.presentationml.tags+xml"/>
  <Override PartName="/ppt/diagrams/data9.xml" ContentType="application/vnd.openxmlformats-officedocument.drawingml.diagramData+xml"/>
  <Override PartName="/ppt/tags/tag84.xml" ContentType="application/vnd.openxmlformats-officedocument.presentationml.tags+xml"/>
  <Override PartName="/ppt/tags/tag95.xml" ContentType="application/vnd.openxmlformats-officedocument.presentationml.tags+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notesSlides/notesSlide22.xml" ContentType="application/vnd.openxmlformats-officedocument.presentationml.notesSlide+xml"/>
  <Override PartName="/ppt/tags/tag159.xml" ContentType="application/vnd.openxmlformats-officedocument.presentationml.tags+xml"/>
  <Override PartName="/ppt/tags/tag15.xml" ContentType="application/vnd.openxmlformats-officedocument.presentationml.tags+xml"/>
  <Override PartName="/ppt/diagrams/data5.xml" ContentType="application/vnd.openxmlformats-officedocument.drawingml.diagramData+xml"/>
  <Override PartName="/ppt/tags/tag33.xml" ContentType="application/vnd.openxmlformats-officedocument.presentationml.tags+xml"/>
  <Override PartName="/ppt/diagrams/colors7.xml" ContentType="application/vnd.openxmlformats-officedocument.drawingml.diagramColor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notesSlides/notesSlide11.xml" ContentType="application/vnd.openxmlformats-officedocument.presentationml.notesSlide+xml"/>
  <Override PartName="/ppt/tags/tag119.xml" ContentType="application/vnd.openxmlformats-officedocument.presentationml.tags+xml"/>
  <Override PartName="/ppt/diagrams/quickStyle12.xml" ContentType="application/vnd.openxmlformats-officedocument.drawingml.diagramStyle+xml"/>
  <Override PartName="/ppt/tags/tag137.xml" ContentType="application/vnd.openxmlformats-officedocument.presentationml.tags+xml"/>
  <Override PartName="/ppt/tags/tag148.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notesSlides/notesSlide6.xml" ContentType="application/vnd.openxmlformats-officedocument.presentationml.notesSlide+xml"/>
  <Override PartName="/ppt/tags/tag108.xml" ContentType="application/vnd.openxmlformats-officedocument.presentationml.tags+xml"/>
  <Override PartName="/ppt/tags/tag126.xml" ContentType="application/vnd.openxmlformats-officedocument.presentationml.tags+xml"/>
  <Override PartName="/ppt/tags/tag155.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tags/tag11.xml" ContentType="application/vnd.openxmlformats-officedocument.presentationml.tags+xml"/>
  <Override PartName="/ppt/diagrams/quickStyle6.xml" ContentType="application/vnd.openxmlformats-officedocument.drawingml.diagramStyle+xml"/>
  <Override PartName="/ppt/tags/tag115.xml" ContentType="application/vnd.openxmlformats-officedocument.presentationml.tags+xml"/>
  <Override PartName="/ppt/diagrams/layout12.xml" ContentType="application/vnd.openxmlformats-officedocument.drawingml.diagramLayout+xml"/>
  <Override PartName="/ppt/tags/tag133.xml" ContentType="application/vnd.openxmlformats-officedocument.presentationml.tags+xml"/>
  <Override PartName="/ppt/tags/tag144.xml" ContentType="application/vnd.openxmlformats-officedocument.presentationml.tags+xml"/>
  <Override PartName="/ppt/slides/slide29.xml" ContentType="application/vnd.openxmlformats-officedocument.presentationml.slide+xml"/>
  <Override PartName="/ppt/slides/slide76.xml" ContentType="application/vnd.openxmlformats-officedocument.presentationml.slide+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slides/slide32.xml" ContentType="application/vnd.openxmlformats-officedocument.presentationml.slide+xml"/>
  <Default Extension="fntdata" ContentType="application/x-fontdata"/>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tags/tag45.xml" ContentType="application/vnd.openxmlformats-officedocument.presentationml.tags+xml"/>
  <Override PartName="/ppt/tags/tag92.xml" ContentType="application/vnd.openxmlformats-officedocument.presentationml.tags+xml"/>
  <Override PartName="/ppt/notesSlides/notesSlide23.xml" ContentType="application/vnd.openxmlformats-officedocument.presentationml.notesSlide+xml"/>
  <Override PartName="/ppt/tags/tag149.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diagrams/colors8.xml" ContentType="application/vnd.openxmlformats-officedocument.drawingml.diagramColors+xml"/>
  <Override PartName="/ppt/tags/tag81.xml" ContentType="application/vnd.openxmlformats-officedocument.presentationml.tags+xml"/>
  <Override PartName="/ppt/notesSlides/notesSlide12.xml" ContentType="application/vnd.openxmlformats-officedocument.presentationml.notesSlide+xml"/>
  <Override PartName="/ppt/diagrams/quickStyle13.xml" ContentType="application/vnd.openxmlformats-officedocument.drawingml.diagramStyle+xml"/>
  <Override PartName="/ppt/tags/tag138.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diagrams/quickStyle7.xml" ContentType="application/vnd.openxmlformats-officedocument.drawingml.diagramStyle+xml"/>
  <Override PartName="/ppt/tags/tag105.xml" ContentType="application/vnd.openxmlformats-officedocument.presentationml.tags+xml"/>
  <Override PartName="/ppt/tags/tag152.xml" ContentType="application/vnd.openxmlformats-officedocument.presentationml.tags+xml"/>
  <Override PartName="/ppt/slides/slide48.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tags/tag141.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ags/tag130.xml" ContentType="application/vnd.openxmlformats-officedocument.presentationml.tag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slides/slide40.xml" ContentType="application/vnd.openxmlformats-officedocument.presentationml.slide+xml"/>
  <Override PartName="/ppt/tags/tag17.xml" ContentType="application/vnd.openxmlformats-officedocument.presentationml.tags+xml"/>
  <Override PartName="/ppt/tags/tag64.xml" ContentType="application/vnd.openxmlformats-officedocument.presentationml.tags+xml"/>
  <Override PartName="/ppt/diagrams/layout2.xml" ContentType="application/vnd.openxmlformats-officedocument.drawingml.diagramLayout+xml"/>
  <Override PartName="/ppt/tags/tag53.xml" ContentType="application/vnd.openxmlformats-officedocument.presentationml.tags+xml"/>
  <Override PartName="/ppt/notesSlides/notesSlide8.xml" ContentType="application/vnd.openxmlformats-officedocument.presentationml.notesSlide+xml"/>
  <Override PartName="/ppt/notesSlides/notesSlide20.xml" ContentType="application/vnd.openxmlformats-officedocument.presentationml.notesSlide+xml"/>
  <Default Extension="gif" ContentType="image/gif"/>
  <Override PartName="/ppt/tags/tag157.xml" ContentType="application/vnd.openxmlformats-officedocument.presentationml.tags+xml"/>
  <Override PartName="/ppt/diagrams/data3.xml" ContentType="application/vnd.openxmlformats-officedocument.drawingml.diagramData+xml"/>
  <Override PartName="/ppt/diagrams/colors5.xml" ContentType="application/vnd.openxmlformats-officedocument.drawingml.diagramColors+xml"/>
  <Override PartName="/ppt/tags/tag31.xml" ContentType="application/vnd.openxmlformats-officedocument.presentationml.tags+xml"/>
  <Override PartName="/ppt/tags/tag42.xml" ContentType="application/vnd.openxmlformats-officedocument.presentationml.tags+xml"/>
  <Override PartName="/ppt/diagrams/quickStyle10.xml" ContentType="application/vnd.openxmlformats-officedocument.drawingml.diagramStyle+xml"/>
  <Override PartName="/ppt/tags/tag135.xml" ContentType="application/vnd.openxmlformats-officedocument.presentationml.tags+xml"/>
  <Override PartName="/ppt/tags/tag146.xml" ContentType="application/vnd.openxmlformats-officedocument.presentationml.tags+xml"/>
  <Override PartName="/ppt/slides/slide78.xml" ContentType="application/vnd.openxmlformats-officedocument.presentationml.slide+xml"/>
  <Override PartName="/ppt/tags/tag20.xml" ContentType="application/vnd.openxmlformats-officedocument.presentationml.tags+xml"/>
  <Override PartName="/ppt/tags/tag124.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diagrams/quickStyle4.xml" ContentType="application/vnd.openxmlformats-officedocument.drawingml.diagramStyle+xml"/>
  <Override PartName="/ppt/diagrams/layout10.xml" ContentType="application/vnd.openxmlformats-officedocument.drawingml.diagramLayout+xml"/>
  <Override PartName="/ppt/tags/tag113.xml" ContentType="application/vnd.openxmlformats-officedocument.presentationml.tags+xml"/>
  <Override PartName="/ppt/tags/tag160.xml" ContentType="application/vnd.openxmlformats-officedocument.presentationml.tags+xml"/>
  <Override PartName="/ppt/slideMasters/slideMaster1.xml" ContentType="application/vnd.openxmlformats-officedocument.presentationml.slideMaster+xml"/>
  <Override PartName="/ppt/slides/slide45.xml" ContentType="application/vnd.openxmlformats-officedocument.presentationml.slide+xml"/>
  <Override PartName="/ppt/tags/tag102.xml" ContentType="application/vnd.openxmlformats-officedocument.presentationml.tags+xml"/>
  <Override PartName="/ppt/slides/slide34.xml" ContentType="application/vnd.openxmlformats-officedocument.presentationml.slide+xml"/>
  <Override PartName="/ppt/slides/slide81.xml" ContentType="application/vnd.openxmlformats-officedocument.presentationml.slide+xml"/>
  <Override PartName="/ppt/tags/tag58.xml" ContentType="application/vnd.openxmlformats-officedocument.presentationml.tags+xml"/>
  <Override PartName="/ppt/tags/tag69.xml" ContentType="application/vnd.openxmlformats-officedocument.presentationml.tags+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tags/tag47.xml" ContentType="application/vnd.openxmlformats-officedocument.presentationml.tags+xml"/>
  <Override PartName="/ppt/tags/tag94.xml" ContentType="application/vnd.openxmlformats-officedocument.presentationml.tags+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tags/tag8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50.xml" ContentType="application/vnd.openxmlformats-officedocument.presentationml.tags+xml"/>
  <Override PartName="/ppt/diagrams/quickStyle9.xml" ContentType="application/vnd.openxmlformats-officedocument.drawingml.diagramStyle+xml"/>
  <Override PartName="/ppt/tags/tag107.xml" ContentType="application/vnd.openxmlformats-officedocument.presentationml.tags+xml"/>
  <Override PartName="/ppt/tags/tag154.xml" ContentType="application/vnd.openxmlformats-officedocument.presentationml.tags+xml"/>
  <Override PartName="/ppt/notesSlides/notesSlide5.xml" ContentType="application/vnd.openxmlformats-officedocument.presentationml.notesSlide+xml"/>
  <Override PartName="/ppt/diagrams/colors14.xml" ContentType="application/vnd.openxmlformats-officedocument.drawingml.diagramColors+xml"/>
  <Override PartName="/ppt/tags/tag143.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diagrams/colors2.xml" ContentType="application/vnd.openxmlformats-officedocument.drawingml.diagramColors+xml"/>
  <Override PartName="/ppt/tags/tag132.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notesSlides/notesSlide19.xml" ContentType="application/vnd.openxmlformats-officedocument.presentationml.notesSlide+xml"/>
  <Override PartName="/ppt/tags/tag121.xml" ContentType="application/vnd.openxmlformats-officedocument.presentationml.tags+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tags/tag3.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31.xml" ContentType="application/vnd.openxmlformats-officedocument.presentationml.slide+xml"/>
  <Override PartName="/ppt/slides/slide42.xml" ContentType="application/vnd.openxmlformats-officedocument.presentationml.slide+xml"/>
  <Override PartName="/ppt/tags/tag19.xml" ContentType="application/vnd.openxmlformats-officedocument.presentationml.tags+xml"/>
  <Override PartName="/ppt/tags/tag66.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7"/>
  </p:notesMasterIdLst>
  <p:sldIdLst>
    <p:sldId id="365" r:id="rId2"/>
    <p:sldId id="366" r:id="rId3"/>
    <p:sldId id="367" r:id="rId4"/>
    <p:sldId id="368" r:id="rId5"/>
    <p:sldId id="369" r:id="rId6"/>
    <p:sldId id="259" r:id="rId7"/>
    <p:sldId id="378" r:id="rId8"/>
    <p:sldId id="379" r:id="rId9"/>
    <p:sldId id="380" r:id="rId10"/>
    <p:sldId id="449" r:id="rId11"/>
    <p:sldId id="381" r:id="rId12"/>
    <p:sldId id="382" r:id="rId13"/>
    <p:sldId id="383" r:id="rId14"/>
    <p:sldId id="448" r:id="rId15"/>
    <p:sldId id="384" r:id="rId16"/>
    <p:sldId id="385" r:id="rId17"/>
    <p:sldId id="386" r:id="rId18"/>
    <p:sldId id="450" r:id="rId19"/>
    <p:sldId id="387" r:id="rId20"/>
    <p:sldId id="447" r:id="rId21"/>
    <p:sldId id="451" r:id="rId22"/>
    <p:sldId id="452" r:id="rId23"/>
    <p:sldId id="388" r:id="rId24"/>
    <p:sldId id="389" r:id="rId25"/>
    <p:sldId id="390" r:id="rId26"/>
    <p:sldId id="453" r:id="rId27"/>
    <p:sldId id="391" r:id="rId28"/>
    <p:sldId id="392" r:id="rId29"/>
    <p:sldId id="393" r:id="rId30"/>
    <p:sldId id="394" r:id="rId31"/>
    <p:sldId id="395" r:id="rId32"/>
    <p:sldId id="396" r:id="rId33"/>
    <p:sldId id="397" r:id="rId34"/>
    <p:sldId id="398" r:id="rId35"/>
    <p:sldId id="399" r:id="rId36"/>
    <p:sldId id="400" r:id="rId37"/>
    <p:sldId id="401" r:id="rId38"/>
    <p:sldId id="402" r:id="rId39"/>
    <p:sldId id="403" r:id="rId40"/>
    <p:sldId id="405" r:id="rId41"/>
    <p:sldId id="406" r:id="rId42"/>
    <p:sldId id="407" r:id="rId43"/>
    <p:sldId id="408" r:id="rId44"/>
    <p:sldId id="409" r:id="rId45"/>
    <p:sldId id="410" r:id="rId46"/>
    <p:sldId id="411" r:id="rId47"/>
    <p:sldId id="412" r:id="rId48"/>
    <p:sldId id="454" r:id="rId49"/>
    <p:sldId id="413" r:id="rId50"/>
    <p:sldId id="414" r:id="rId51"/>
    <p:sldId id="416" r:id="rId52"/>
    <p:sldId id="417" r:id="rId53"/>
    <p:sldId id="418" r:id="rId54"/>
    <p:sldId id="419" r:id="rId55"/>
    <p:sldId id="420" r:id="rId56"/>
    <p:sldId id="421" r:id="rId57"/>
    <p:sldId id="422" r:id="rId58"/>
    <p:sldId id="423" r:id="rId59"/>
    <p:sldId id="424" r:id="rId60"/>
    <p:sldId id="425" r:id="rId61"/>
    <p:sldId id="426" r:id="rId62"/>
    <p:sldId id="427" r:id="rId63"/>
    <p:sldId id="428" r:id="rId64"/>
    <p:sldId id="455" r:id="rId65"/>
    <p:sldId id="429" r:id="rId66"/>
    <p:sldId id="430" r:id="rId67"/>
    <p:sldId id="432" r:id="rId68"/>
    <p:sldId id="456" r:id="rId69"/>
    <p:sldId id="457" r:id="rId70"/>
    <p:sldId id="431" r:id="rId71"/>
    <p:sldId id="435" r:id="rId72"/>
    <p:sldId id="433" r:id="rId73"/>
    <p:sldId id="434" r:id="rId74"/>
    <p:sldId id="436" r:id="rId75"/>
    <p:sldId id="437" r:id="rId76"/>
    <p:sldId id="438" r:id="rId77"/>
    <p:sldId id="439" r:id="rId78"/>
    <p:sldId id="440" r:id="rId79"/>
    <p:sldId id="441" r:id="rId80"/>
    <p:sldId id="442" r:id="rId81"/>
    <p:sldId id="443" r:id="rId82"/>
    <p:sldId id="444" r:id="rId83"/>
    <p:sldId id="445" r:id="rId84"/>
    <p:sldId id="446" r:id="rId85"/>
    <p:sldId id="277" r:id="rId86"/>
  </p:sldIdLst>
  <p:sldSz cx="12192000" cy="6858000"/>
  <p:notesSz cx="7104063" cy="10234613"/>
  <p:embeddedFontLst>
    <p:embeddedFont>
      <p:font typeface="华文新魏" pitchFamily="2" charset="-122"/>
      <p:regular r:id="rId88"/>
    </p:embeddedFont>
    <p:embeddedFont>
      <p:font typeface="楷体" pitchFamily="49" charset="-122"/>
      <p:regular r:id="rId89"/>
    </p:embeddedFont>
    <p:embeddedFont>
      <p:font typeface="微软雅黑" pitchFamily="34" charset="-122"/>
      <p:regular r:id="rId90"/>
      <p:bold r:id="rId91"/>
    </p:embeddedFont>
    <p:embeddedFont>
      <p:font typeface="Calibri" pitchFamily="34" charset="0"/>
      <p:regular r:id="rId92"/>
      <p:bold r:id="rId93"/>
      <p:italic r:id="rId94"/>
      <p:boldItalic r:id="rId95"/>
    </p:embeddedFont>
    <p:embeddedFont>
      <p:font typeface="Impact" pitchFamily="34" charset="0"/>
      <p:regular r:id="rId96"/>
    </p:embeddedFont>
    <p:embeddedFont>
      <p:font typeface="黑体" pitchFamily="49" charset="-122"/>
      <p:regular r:id="rId97"/>
    </p:embeddedFont>
    <p:embeddedFont>
      <p:font typeface="仿宋_GB2312" charset="-122"/>
      <p:regular r:id="rId98"/>
    </p:embeddedFont>
    <p:embeddedFont>
      <p:font typeface="Verdana" pitchFamily="34" charset="0"/>
      <p:regular r:id="rId99"/>
      <p:bold r:id="rId100"/>
      <p:italic r:id="rId101"/>
      <p:boldItalic r:id="rId102"/>
    </p:embeddedFont>
    <p:embeddedFont>
      <p:font typeface="Calibri Light" pitchFamily="34" charset="0"/>
      <p:regular r:id="rId103"/>
      <p:italic r:id="rId104"/>
    </p:embeddedFont>
    <p:embeddedFont>
      <p:font typeface="华文行楷" pitchFamily="2" charset="-122"/>
      <p:regular r:id="rId105"/>
    </p:embeddedFont>
  </p:embeddedFontLst>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CC3300"/>
    <a:srgbClr val="C99919"/>
    <a:srgbClr val="D4D10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87" autoAdjust="0"/>
    <p:restoredTop sz="92198" autoAdjust="0"/>
  </p:normalViewPr>
  <p:slideViewPr>
    <p:cSldViewPr snapToGrid="0">
      <p:cViewPr>
        <p:scale>
          <a:sx n="66" d="100"/>
          <a:sy n="66" d="100"/>
        </p:scale>
        <p:origin x="-642" y="-78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102" Type="http://schemas.openxmlformats.org/officeDocument/2006/relationships/font" Target="fonts/font15.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font" Target="fonts/font3.fntdata"/><Relationship Id="rId95" Type="http://schemas.openxmlformats.org/officeDocument/2006/relationships/font" Target="fonts/font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font" Target="fonts/font13.fntdata"/><Relationship Id="rId105"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font" Target="fonts/font6.fntdata"/><Relationship Id="rId98"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font" Target="fonts/font16.fntdata"/><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font" Target="fonts/font1.fntdata"/><Relationship Id="rId91" Type="http://schemas.openxmlformats.org/officeDocument/2006/relationships/font" Target="fonts/font4.fntdata"/><Relationship Id="rId96"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7.fntdata"/><Relationship Id="rId99" Type="http://schemas.openxmlformats.org/officeDocument/2006/relationships/font" Target="fonts/font12.fntdata"/><Relationship Id="rId10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10.fntdata"/><Relationship Id="rId104" Type="http://schemas.openxmlformats.org/officeDocument/2006/relationships/font" Target="fonts/font17.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5.fntdata"/></Relationships>
</file>

<file path=ppt/diagrams/_rels/data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image" Target="../media/image36.jpe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C26894-9754-4077-AD49-4ED591CCA0C2}" type="doc">
      <dgm:prSet loTypeId="urn:microsoft.com/office/officeart/2005/8/layout/list1" loCatId="list" qsTypeId="urn:microsoft.com/office/officeart/2005/8/quickstyle/simple2" qsCatId="simple" csTypeId="urn:microsoft.com/office/officeart/2005/8/colors/accent2_1" csCatId="accent2" phldr="1"/>
      <dgm:spPr/>
      <dgm:t>
        <a:bodyPr/>
        <a:lstStyle/>
        <a:p>
          <a:endParaRPr lang="zh-CN" altLang="en-US"/>
        </a:p>
      </dgm:t>
    </dgm:pt>
    <dgm:pt modelId="{18635CDF-CFA6-493D-AE59-965A97F0F4CA}">
      <dgm:prSet phldrT="[文本]" custT="1"/>
      <dgm:spPr/>
      <dgm:t>
        <a:bodyPr/>
        <a:lstStyle/>
        <a:p>
          <a:pPr algn="ctr"/>
          <a:r>
            <a:rPr lang="zh-CN" sz="3200" b="1" dirty="0" smtClean="0"/>
            <a:t>确立了一个</a:t>
          </a:r>
          <a:r>
            <a:rPr lang="zh-CN" sz="3200" b="1" dirty="0" smtClean="0">
              <a:solidFill>
                <a:srgbClr val="FF0000"/>
              </a:solidFill>
            </a:rPr>
            <a:t>核心</a:t>
          </a:r>
          <a:endParaRPr lang="zh-CN" altLang="en-US" sz="3200" b="1" dirty="0">
            <a:solidFill>
              <a:srgbClr val="FF0000"/>
            </a:solidFill>
          </a:endParaRPr>
        </a:p>
      </dgm:t>
    </dgm:pt>
    <dgm:pt modelId="{9B338E0B-BD6F-494B-AB34-49D884298CE2}" type="parTrans" cxnId="{974CD16E-6C27-4B81-8EDF-74768E7506E1}">
      <dgm:prSet/>
      <dgm:spPr/>
      <dgm:t>
        <a:bodyPr/>
        <a:lstStyle/>
        <a:p>
          <a:endParaRPr lang="zh-CN" altLang="en-US"/>
        </a:p>
      </dgm:t>
    </dgm:pt>
    <dgm:pt modelId="{32F02081-8E69-4349-BBED-F6C450D7B842}" type="sibTrans" cxnId="{974CD16E-6C27-4B81-8EDF-74768E7506E1}">
      <dgm:prSet/>
      <dgm:spPr/>
      <dgm:t>
        <a:bodyPr/>
        <a:lstStyle/>
        <a:p>
          <a:endParaRPr lang="zh-CN" altLang="en-US"/>
        </a:p>
      </dgm:t>
    </dgm:pt>
    <dgm:pt modelId="{A62BCA09-77CF-4928-928E-C939DC3A626D}">
      <dgm:prSet phldrT="[文本]" custT="1"/>
      <dgm:spPr/>
      <dgm:t>
        <a:bodyPr/>
        <a:lstStyle/>
        <a:p>
          <a:pPr algn="ctr"/>
          <a:r>
            <a:rPr lang="zh-CN" sz="3200" b="1" dirty="0" smtClean="0"/>
            <a:t>习近平同志作了三个</a:t>
          </a:r>
          <a:r>
            <a:rPr lang="zh-CN" sz="3200" b="1" dirty="0" smtClean="0">
              <a:solidFill>
                <a:srgbClr val="FF0000"/>
              </a:solidFill>
            </a:rPr>
            <a:t>重要讲话</a:t>
          </a:r>
          <a:endParaRPr lang="en-US" altLang="zh-CN" sz="3200" b="1" dirty="0" smtClean="0">
            <a:solidFill>
              <a:srgbClr val="FF0000"/>
            </a:solidFill>
          </a:endParaRPr>
        </a:p>
      </dgm:t>
    </dgm:pt>
    <dgm:pt modelId="{ABE97872-B1AF-4E51-9D40-4A17DE3DEA4A}" type="parTrans" cxnId="{552D4434-27C8-46B7-AD73-782C01EC985F}">
      <dgm:prSet/>
      <dgm:spPr/>
      <dgm:t>
        <a:bodyPr/>
        <a:lstStyle/>
        <a:p>
          <a:endParaRPr lang="zh-CN" altLang="en-US"/>
        </a:p>
      </dgm:t>
    </dgm:pt>
    <dgm:pt modelId="{7353891C-4C76-48D7-AC03-3ED155216D9F}" type="sibTrans" cxnId="{552D4434-27C8-46B7-AD73-782C01EC985F}">
      <dgm:prSet/>
      <dgm:spPr/>
      <dgm:t>
        <a:bodyPr/>
        <a:lstStyle/>
        <a:p>
          <a:endParaRPr lang="zh-CN" altLang="en-US"/>
        </a:p>
      </dgm:t>
    </dgm:pt>
    <dgm:pt modelId="{93EF425A-77A4-4890-829A-13F290321C15}">
      <dgm:prSet custT="1"/>
      <dgm:spPr/>
      <dgm:t>
        <a:bodyPr/>
        <a:lstStyle/>
        <a:p>
          <a:pPr algn="ctr"/>
          <a:r>
            <a:rPr lang="zh-CN" altLang="en-US" sz="3200" b="1" dirty="0" smtClean="0"/>
            <a:t>研究了一个</a:t>
          </a:r>
          <a:r>
            <a:rPr lang="zh-CN" altLang="en-US" sz="3200" b="1" dirty="0" smtClean="0">
              <a:solidFill>
                <a:srgbClr val="FF0000"/>
              </a:solidFill>
            </a:rPr>
            <a:t>主题</a:t>
          </a:r>
          <a:endParaRPr lang="zh-CN" altLang="en-US" sz="3200" b="1" dirty="0">
            <a:solidFill>
              <a:srgbClr val="FF0000"/>
            </a:solidFill>
          </a:endParaRPr>
        </a:p>
      </dgm:t>
    </dgm:pt>
    <dgm:pt modelId="{2ACDE40E-796B-467F-944E-96C0B0977961}" type="parTrans" cxnId="{807B9C5B-7E55-4C29-A8D3-C8A8BF71D73E}">
      <dgm:prSet/>
      <dgm:spPr/>
      <dgm:t>
        <a:bodyPr/>
        <a:lstStyle/>
        <a:p>
          <a:endParaRPr lang="zh-CN" altLang="en-US"/>
        </a:p>
      </dgm:t>
    </dgm:pt>
    <dgm:pt modelId="{44620C68-E9A3-4E20-A48D-663EFA17C520}" type="sibTrans" cxnId="{807B9C5B-7E55-4C29-A8D3-C8A8BF71D73E}">
      <dgm:prSet/>
      <dgm:spPr/>
      <dgm:t>
        <a:bodyPr/>
        <a:lstStyle/>
        <a:p>
          <a:endParaRPr lang="zh-CN" altLang="en-US"/>
        </a:p>
      </dgm:t>
    </dgm:pt>
    <dgm:pt modelId="{8FA7B4D6-1A05-47BA-BD22-BF5842EB808A}">
      <dgm:prSet custT="1"/>
      <dgm:spPr/>
      <dgm:t>
        <a:bodyPr/>
        <a:lstStyle/>
        <a:p>
          <a:pPr algn="ctr"/>
          <a:r>
            <a:rPr lang="zh-CN" altLang="en-US" sz="3200" b="1" dirty="0" smtClean="0"/>
            <a:t>审议通过了三个</a:t>
          </a:r>
          <a:r>
            <a:rPr lang="zh-CN" altLang="en-US" sz="3200" b="1" dirty="0" smtClean="0">
              <a:solidFill>
                <a:srgbClr val="FF0000"/>
              </a:solidFill>
            </a:rPr>
            <a:t>重要文件</a:t>
          </a:r>
          <a:endParaRPr lang="zh-CN" altLang="en-US" sz="3200" b="1" dirty="0">
            <a:solidFill>
              <a:srgbClr val="FF0000"/>
            </a:solidFill>
          </a:endParaRPr>
        </a:p>
      </dgm:t>
    </dgm:pt>
    <dgm:pt modelId="{12BC54D2-AA00-477E-948A-3A77391FC6E0}" type="parTrans" cxnId="{3B3E559B-E402-4EAD-BB32-3806E19752E1}">
      <dgm:prSet/>
      <dgm:spPr/>
      <dgm:t>
        <a:bodyPr/>
        <a:lstStyle/>
        <a:p>
          <a:endParaRPr lang="zh-CN" altLang="en-US"/>
        </a:p>
      </dgm:t>
    </dgm:pt>
    <dgm:pt modelId="{70364B1E-4655-4590-A215-7CC20430A971}" type="sibTrans" cxnId="{3B3E559B-E402-4EAD-BB32-3806E19752E1}">
      <dgm:prSet/>
      <dgm:spPr/>
      <dgm:t>
        <a:bodyPr/>
        <a:lstStyle/>
        <a:p>
          <a:endParaRPr lang="zh-CN" altLang="en-US"/>
        </a:p>
      </dgm:t>
    </dgm:pt>
    <dgm:pt modelId="{1321FF04-4FE4-459A-BD44-8ED5FDD648D9}">
      <dgm:prSet phldrT="[文本]" custT="1"/>
      <dgm:spPr/>
      <dgm:t>
        <a:bodyPr/>
        <a:lstStyle/>
        <a:p>
          <a:pPr algn="ctr"/>
          <a:r>
            <a:rPr lang="zh-CN" sz="3200" b="1" dirty="0" smtClean="0"/>
            <a:t>确立了全面从严治党的</a:t>
          </a:r>
          <a:r>
            <a:rPr lang="zh-CN" sz="3200" b="1" dirty="0" smtClean="0">
              <a:solidFill>
                <a:srgbClr val="FF0000"/>
              </a:solidFill>
            </a:rPr>
            <a:t>两项新任务</a:t>
          </a:r>
          <a:endParaRPr lang="en-US" altLang="zh-CN" sz="3200" b="1" dirty="0" smtClean="0">
            <a:solidFill>
              <a:srgbClr val="FF0000"/>
            </a:solidFill>
          </a:endParaRPr>
        </a:p>
      </dgm:t>
    </dgm:pt>
    <dgm:pt modelId="{17C2E34D-1163-4BE6-B14B-F1D228AC1AAB}" type="parTrans" cxnId="{E863FEFA-2A55-46DD-9622-A2CC0FBAA8F2}">
      <dgm:prSet/>
      <dgm:spPr/>
      <dgm:t>
        <a:bodyPr/>
        <a:lstStyle/>
        <a:p>
          <a:endParaRPr lang="zh-CN" altLang="en-US"/>
        </a:p>
      </dgm:t>
    </dgm:pt>
    <dgm:pt modelId="{01F75B8B-3D23-4933-A9A8-E585EC086F50}" type="sibTrans" cxnId="{E863FEFA-2A55-46DD-9622-A2CC0FBAA8F2}">
      <dgm:prSet/>
      <dgm:spPr/>
      <dgm:t>
        <a:bodyPr/>
        <a:lstStyle/>
        <a:p>
          <a:endParaRPr lang="zh-CN" altLang="en-US"/>
        </a:p>
      </dgm:t>
    </dgm:pt>
    <dgm:pt modelId="{5D8547DA-746F-4AFE-AF0E-E2155230BE60}" type="pres">
      <dgm:prSet presAssocID="{C7C26894-9754-4077-AD49-4ED591CCA0C2}" presName="linear" presStyleCnt="0">
        <dgm:presLayoutVars>
          <dgm:dir/>
          <dgm:animLvl val="lvl"/>
          <dgm:resizeHandles val="exact"/>
        </dgm:presLayoutVars>
      </dgm:prSet>
      <dgm:spPr/>
      <dgm:t>
        <a:bodyPr/>
        <a:lstStyle/>
        <a:p>
          <a:endParaRPr lang="zh-CN" altLang="en-US"/>
        </a:p>
      </dgm:t>
    </dgm:pt>
    <dgm:pt modelId="{561FA9B8-E3D5-48D3-92E8-98A518C6DAB4}" type="pres">
      <dgm:prSet presAssocID="{18635CDF-CFA6-493D-AE59-965A97F0F4CA}" presName="parentLin" presStyleCnt="0"/>
      <dgm:spPr/>
      <dgm:t>
        <a:bodyPr/>
        <a:lstStyle/>
        <a:p>
          <a:endParaRPr lang="zh-CN" altLang="en-US"/>
        </a:p>
      </dgm:t>
    </dgm:pt>
    <dgm:pt modelId="{FD922922-B65C-4F09-A73E-2A30DDB28AD7}" type="pres">
      <dgm:prSet presAssocID="{18635CDF-CFA6-493D-AE59-965A97F0F4CA}" presName="parentLeftMargin" presStyleLbl="node1" presStyleIdx="0" presStyleCnt="5"/>
      <dgm:spPr/>
      <dgm:t>
        <a:bodyPr/>
        <a:lstStyle/>
        <a:p>
          <a:endParaRPr lang="zh-CN" altLang="en-US"/>
        </a:p>
      </dgm:t>
    </dgm:pt>
    <dgm:pt modelId="{711DE530-E02B-4B89-93C7-D244248B6333}" type="pres">
      <dgm:prSet presAssocID="{18635CDF-CFA6-493D-AE59-965A97F0F4CA}" presName="parentText" presStyleLbl="node1" presStyleIdx="0" presStyleCnt="5" custScaleX="142857">
        <dgm:presLayoutVars>
          <dgm:chMax val="0"/>
          <dgm:bulletEnabled val="1"/>
        </dgm:presLayoutVars>
      </dgm:prSet>
      <dgm:spPr/>
      <dgm:t>
        <a:bodyPr/>
        <a:lstStyle/>
        <a:p>
          <a:endParaRPr lang="zh-CN" altLang="en-US"/>
        </a:p>
      </dgm:t>
    </dgm:pt>
    <dgm:pt modelId="{3D35FD67-73F2-4F5C-B5F5-A4BB9AD39E72}" type="pres">
      <dgm:prSet presAssocID="{18635CDF-CFA6-493D-AE59-965A97F0F4CA}" presName="negativeSpace" presStyleCnt="0"/>
      <dgm:spPr/>
      <dgm:t>
        <a:bodyPr/>
        <a:lstStyle/>
        <a:p>
          <a:endParaRPr lang="zh-CN" altLang="en-US"/>
        </a:p>
      </dgm:t>
    </dgm:pt>
    <dgm:pt modelId="{396F2802-E381-4F72-9FE0-7A2DDAEA83F9}" type="pres">
      <dgm:prSet presAssocID="{18635CDF-CFA6-493D-AE59-965A97F0F4CA}" presName="childText" presStyleLbl="conFgAcc1" presStyleIdx="0" presStyleCnt="5">
        <dgm:presLayoutVars>
          <dgm:bulletEnabled val="1"/>
        </dgm:presLayoutVars>
      </dgm:prSet>
      <dgm:spPr/>
      <dgm:t>
        <a:bodyPr/>
        <a:lstStyle/>
        <a:p>
          <a:endParaRPr lang="zh-CN" altLang="en-US"/>
        </a:p>
      </dgm:t>
    </dgm:pt>
    <dgm:pt modelId="{809D4072-2495-4BB7-BA40-C9AF224BEBEB}" type="pres">
      <dgm:prSet presAssocID="{32F02081-8E69-4349-BBED-F6C450D7B842}" presName="spaceBetweenRectangles" presStyleCnt="0"/>
      <dgm:spPr/>
      <dgm:t>
        <a:bodyPr/>
        <a:lstStyle/>
        <a:p>
          <a:endParaRPr lang="zh-CN" altLang="en-US"/>
        </a:p>
      </dgm:t>
    </dgm:pt>
    <dgm:pt modelId="{ACAB03BE-AB79-4218-AFA6-2E46F330AE8A}" type="pres">
      <dgm:prSet presAssocID="{93EF425A-77A4-4890-829A-13F290321C15}" presName="parentLin" presStyleCnt="0"/>
      <dgm:spPr/>
      <dgm:t>
        <a:bodyPr/>
        <a:lstStyle/>
        <a:p>
          <a:endParaRPr lang="zh-CN" altLang="en-US"/>
        </a:p>
      </dgm:t>
    </dgm:pt>
    <dgm:pt modelId="{E17896BF-15B6-4DC5-9F5D-D0F72644A75A}" type="pres">
      <dgm:prSet presAssocID="{93EF425A-77A4-4890-829A-13F290321C15}" presName="parentLeftMargin" presStyleLbl="node1" presStyleIdx="0" presStyleCnt="5"/>
      <dgm:spPr/>
      <dgm:t>
        <a:bodyPr/>
        <a:lstStyle/>
        <a:p>
          <a:endParaRPr lang="zh-CN" altLang="en-US"/>
        </a:p>
      </dgm:t>
    </dgm:pt>
    <dgm:pt modelId="{B18D4E52-C19E-4F46-BF99-7A832D0DF984}" type="pres">
      <dgm:prSet presAssocID="{93EF425A-77A4-4890-829A-13F290321C15}" presName="parentText" presStyleLbl="node1" presStyleIdx="1" presStyleCnt="5" custScaleX="142857">
        <dgm:presLayoutVars>
          <dgm:chMax val="0"/>
          <dgm:bulletEnabled val="1"/>
        </dgm:presLayoutVars>
      </dgm:prSet>
      <dgm:spPr/>
      <dgm:t>
        <a:bodyPr/>
        <a:lstStyle/>
        <a:p>
          <a:endParaRPr lang="zh-CN" altLang="en-US"/>
        </a:p>
      </dgm:t>
    </dgm:pt>
    <dgm:pt modelId="{4A68954B-FE87-4CAC-9C33-7057AE51404D}" type="pres">
      <dgm:prSet presAssocID="{93EF425A-77A4-4890-829A-13F290321C15}" presName="negativeSpace" presStyleCnt="0"/>
      <dgm:spPr/>
      <dgm:t>
        <a:bodyPr/>
        <a:lstStyle/>
        <a:p>
          <a:endParaRPr lang="zh-CN" altLang="en-US"/>
        </a:p>
      </dgm:t>
    </dgm:pt>
    <dgm:pt modelId="{DFE0247A-2839-4388-B2AF-FEFFBDBA56C7}" type="pres">
      <dgm:prSet presAssocID="{93EF425A-77A4-4890-829A-13F290321C15}" presName="childText" presStyleLbl="conFgAcc1" presStyleIdx="1" presStyleCnt="5">
        <dgm:presLayoutVars>
          <dgm:bulletEnabled val="1"/>
        </dgm:presLayoutVars>
      </dgm:prSet>
      <dgm:spPr/>
      <dgm:t>
        <a:bodyPr/>
        <a:lstStyle/>
        <a:p>
          <a:endParaRPr lang="zh-CN" altLang="en-US"/>
        </a:p>
      </dgm:t>
    </dgm:pt>
    <dgm:pt modelId="{98B758B7-7E8C-4F3E-8868-EF5645A2DE5E}" type="pres">
      <dgm:prSet presAssocID="{44620C68-E9A3-4E20-A48D-663EFA17C520}" presName="spaceBetweenRectangles" presStyleCnt="0"/>
      <dgm:spPr/>
      <dgm:t>
        <a:bodyPr/>
        <a:lstStyle/>
        <a:p>
          <a:endParaRPr lang="zh-CN" altLang="en-US"/>
        </a:p>
      </dgm:t>
    </dgm:pt>
    <dgm:pt modelId="{03B828E2-681B-42C4-9EEF-E82F18139EC3}" type="pres">
      <dgm:prSet presAssocID="{8FA7B4D6-1A05-47BA-BD22-BF5842EB808A}" presName="parentLin" presStyleCnt="0"/>
      <dgm:spPr/>
      <dgm:t>
        <a:bodyPr/>
        <a:lstStyle/>
        <a:p>
          <a:endParaRPr lang="zh-CN" altLang="en-US"/>
        </a:p>
      </dgm:t>
    </dgm:pt>
    <dgm:pt modelId="{4E2BEEFA-134C-45F5-89E0-8D4A4BA8EE79}" type="pres">
      <dgm:prSet presAssocID="{8FA7B4D6-1A05-47BA-BD22-BF5842EB808A}" presName="parentLeftMargin" presStyleLbl="node1" presStyleIdx="1" presStyleCnt="5"/>
      <dgm:spPr/>
      <dgm:t>
        <a:bodyPr/>
        <a:lstStyle/>
        <a:p>
          <a:endParaRPr lang="zh-CN" altLang="en-US"/>
        </a:p>
      </dgm:t>
    </dgm:pt>
    <dgm:pt modelId="{CF738D39-A509-4651-941E-F07E047BFD01}" type="pres">
      <dgm:prSet presAssocID="{8FA7B4D6-1A05-47BA-BD22-BF5842EB808A}" presName="parentText" presStyleLbl="node1" presStyleIdx="2" presStyleCnt="5" custScaleX="142857">
        <dgm:presLayoutVars>
          <dgm:chMax val="0"/>
          <dgm:bulletEnabled val="1"/>
        </dgm:presLayoutVars>
      </dgm:prSet>
      <dgm:spPr/>
      <dgm:t>
        <a:bodyPr/>
        <a:lstStyle/>
        <a:p>
          <a:endParaRPr lang="zh-CN" altLang="en-US"/>
        </a:p>
      </dgm:t>
    </dgm:pt>
    <dgm:pt modelId="{3B2B136F-5992-410B-AC50-EA8DCEDEC749}" type="pres">
      <dgm:prSet presAssocID="{8FA7B4D6-1A05-47BA-BD22-BF5842EB808A}" presName="negativeSpace" presStyleCnt="0"/>
      <dgm:spPr/>
      <dgm:t>
        <a:bodyPr/>
        <a:lstStyle/>
        <a:p>
          <a:endParaRPr lang="zh-CN" altLang="en-US"/>
        </a:p>
      </dgm:t>
    </dgm:pt>
    <dgm:pt modelId="{D34BE19D-29BB-4EC5-8566-2A41AEF564A3}" type="pres">
      <dgm:prSet presAssocID="{8FA7B4D6-1A05-47BA-BD22-BF5842EB808A}" presName="childText" presStyleLbl="conFgAcc1" presStyleIdx="2" presStyleCnt="5">
        <dgm:presLayoutVars>
          <dgm:bulletEnabled val="1"/>
        </dgm:presLayoutVars>
      </dgm:prSet>
      <dgm:spPr/>
      <dgm:t>
        <a:bodyPr/>
        <a:lstStyle/>
        <a:p>
          <a:endParaRPr lang="zh-CN" altLang="en-US"/>
        </a:p>
      </dgm:t>
    </dgm:pt>
    <dgm:pt modelId="{C82A5BC7-35C5-43B8-AD2D-61B5443CC1D0}" type="pres">
      <dgm:prSet presAssocID="{70364B1E-4655-4590-A215-7CC20430A971}" presName="spaceBetweenRectangles" presStyleCnt="0"/>
      <dgm:spPr/>
      <dgm:t>
        <a:bodyPr/>
        <a:lstStyle/>
        <a:p>
          <a:endParaRPr lang="zh-CN" altLang="en-US"/>
        </a:p>
      </dgm:t>
    </dgm:pt>
    <dgm:pt modelId="{95835D4D-1278-4FC6-BE66-5F0C24CE5ADF}" type="pres">
      <dgm:prSet presAssocID="{A62BCA09-77CF-4928-928E-C939DC3A626D}" presName="parentLin" presStyleCnt="0"/>
      <dgm:spPr/>
      <dgm:t>
        <a:bodyPr/>
        <a:lstStyle/>
        <a:p>
          <a:endParaRPr lang="zh-CN" altLang="en-US"/>
        </a:p>
      </dgm:t>
    </dgm:pt>
    <dgm:pt modelId="{6718B30C-87A5-4342-96C8-40AF515A27A9}" type="pres">
      <dgm:prSet presAssocID="{A62BCA09-77CF-4928-928E-C939DC3A626D}" presName="parentLeftMargin" presStyleLbl="node1" presStyleIdx="2" presStyleCnt="5"/>
      <dgm:spPr/>
      <dgm:t>
        <a:bodyPr/>
        <a:lstStyle/>
        <a:p>
          <a:endParaRPr lang="zh-CN" altLang="en-US"/>
        </a:p>
      </dgm:t>
    </dgm:pt>
    <dgm:pt modelId="{AC704815-5458-420A-A503-C2A2419B257B}" type="pres">
      <dgm:prSet presAssocID="{A62BCA09-77CF-4928-928E-C939DC3A626D}" presName="parentText" presStyleLbl="node1" presStyleIdx="3" presStyleCnt="5" custScaleX="142857">
        <dgm:presLayoutVars>
          <dgm:chMax val="0"/>
          <dgm:bulletEnabled val="1"/>
        </dgm:presLayoutVars>
      </dgm:prSet>
      <dgm:spPr/>
      <dgm:t>
        <a:bodyPr/>
        <a:lstStyle/>
        <a:p>
          <a:endParaRPr lang="zh-CN" altLang="en-US"/>
        </a:p>
      </dgm:t>
    </dgm:pt>
    <dgm:pt modelId="{BA88B091-DFCB-40B2-9AC9-E6C2DF0139D7}" type="pres">
      <dgm:prSet presAssocID="{A62BCA09-77CF-4928-928E-C939DC3A626D}" presName="negativeSpace" presStyleCnt="0"/>
      <dgm:spPr/>
      <dgm:t>
        <a:bodyPr/>
        <a:lstStyle/>
        <a:p>
          <a:endParaRPr lang="zh-CN" altLang="en-US"/>
        </a:p>
      </dgm:t>
    </dgm:pt>
    <dgm:pt modelId="{969AAF51-D2F2-4012-B648-31C68DE34FC1}" type="pres">
      <dgm:prSet presAssocID="{A62BCA09-77CF-4928-928E-C939DC3A626D}" presName="childText" presStyleLbl="conFgAcc1" presStyleIdx="3" presStyleCnt="5">
        <dgm:presLayoutVars>
          <dgm:bulletEnabled val="1"/>
        </dgm:presLayoutVars>
      </dgm:prSet>
      <dgm:spPr/>
      <dgm:t>
        <a:bodyPr/>
        <a:lstStyle/>
        <a:p>
          <a:endParaRPr lang="zh-CN" altLang="en-US"/>
        </a:p>
      </dgm:t>
    </dgm:pt>
    <dgm:pt modelId="{22625EE7-193E-4EF6-B797-0AC176313FB9}" type="pres">
      <dgm:prSet presAssocID="{7353891C-4C76-48D7-AC03-3ED155216D9F}" presName="spaceBetweenRectangles" presStyleCnt="0"/>
      <dgm:spPr/>
      <dgm:t>
        <a:bodyPr/>
        <a:lstStyle/>
        <a:p>
          <a:endParaRPr lang="zh-CN" altLang="en-US"/>
        </a:p>
      </dgm:t>
    </dgm:pt>
    <dgm:pt modelId="{E444851F-9BEA-4F66-A5D1-9F2F0E3DCEDA}" type="pres">
      <dgm:prSet presAssocID="{1321FF04-4FE4-459A-BD44-8ED5FDD648D9}" presName="parentLin" presStyleCnt="0"/>
      <dgm:spPr/>
      <dgm:t>
        <a:bodyPr/>
        <a:lstStyle/>
        <a:p>
          <a:endParaRPr lang="zh-CN" altLang="en-US"/>
        </a:p>
      </dgm:t>
    </dgm:pt>
    <dgm:pt modelId="{5CE1F097-591E-41B6-AACE-70CF1D37B773}" type="pres">
      <dgm:prSet presAssocID="{1321FF04-4FE4-459A-BD44-8ED5FDD648D9}" presName="parentLeftMargin" presStyleLbl="node1" presStyleIdx="3" presStyleCnt="5"/>
      <dgm:spPr/>
      <dgm:t>
        <a:bodyPr/>
        <a:lstStyle/>
        <a:p>
          <a:endParaRPr lang="zh-CN" altLang="en-US"/>
        </a:p>
      </dgm:t>
    </dgm:pt>
    <dgm:pt modelId="{D0155208-3178-4192-8332-665DA88F5203}" type="pres">
      <dgm:prSet presAssocID="{1321FF04-4FE4-459A-BD44-8ED5FDD648D9}" presName="parentText" presStyleLbl="node1" presStyleIdx="4" presStyleCnt="5" custScaleX="142857">
        <dgm:presLayoutVars>
          <dgm:chMax val="0"/>
          <dgm:bulletEnabled val="1"/>
        </dgm:presLayoutVars>
      </dgm:prSet>
      <dgm:spPr/>
      <dgm:t>
        <a:bodyPr/>
        <a:lstStyle/>
        <a:p>
          <a:endParaRPr lang="zh-CN" altLang="en-US"/>
        </a:p>
      </dgm:t>
    </dgm:pt>
    <dgm:pt modelId="{994ECA71-B0EC-4592-BB28-60B59ECDF460}" type="pres">
      <dgm:prSet presAssocID="{1321FF04-4FE4-459A-BD44-8ED5FDD648D9}" presName="negativeSpace" presStyleCnt="0"/>
      <dgm:spPr/>
      <dgm:t>
        <a:bodyPr/>
        <a:lstStyle/>
        <a:p>
          <a:endParaRPr lang="zh-CN" altLang="en-US"/>
        </a:p>
      </dgm:t>
    </dgm:pt>
    <dgm:pt modelId="{1294F284-3416-4838-BE8A-3D1983F378C3}" type="pres">
      <dgm:prSet presAssocID="{1321FF04-4FE4-459A-BD44-8ED5FDD648D9}" presName="childText" presStyleLbl="conFgAcc1" presStyleIdx="4" presStyleCnt="5">
        <dgm:presLayoutVars>
          <dgm:bulletEnabled val="1"/>
        </dgm:presLayoutVars>
      </dgm:prSet>
      <dgm:spPr/>
      <dgm:t>
        <a:bodyPr/>
        <a:lstStyle/>
        <a:p>
          <a:endParaRPr lang="zh-CN" altLang="en-US"/>
        </a:p>
      </dgm:t>
    </dgm:pt>
  </dgm:ptLst>
  <dgm:cxnLst>
    <dgm:cxn modelId="{A928EFD5-D217-4D5E-B5BF-3FD433F66032}" type="presOf" srcId="{18635CDF-CFA6-493D-AE59-965A97F0F4CA}" destId="{FD922922-B65C-4F09-A73E-2A30DDB28AD7}" srcOrd="0" destOrd="0" presId="urn:microsoft.com/office/officeart/2005/8/layout/list1"/>
    <dgm:cxn modelId="{E863FEFA-2A55-46DD-9622-A2CC0FBAA8F2}" srcId="{C7C26894-9754-4077-AD49-4ED591CCA0C2}" destId="{1321FF04-4FE4-459A-BD44-8ED5FDD648D9}" srcOrd="4" destOrd="0" parTransId="{17C2E34D-1163-4BE6-B14B-F1D228AC1AAB}" sibTransId="{01F75B8B-3D23-4933-A9A8-E585EC086F50}"/>
    <dgm:cxn modelId="{534604A3-4175-4CD5-B083-1F944E7B54E6}" type="presOf" srcId="{A62BCA09-77CF-4928-928E-C939DC3A626D}" destId="{AC704815-5458-420A-A503-C2A2419B257B}" srcOrd="1" destOrd="0" presId="urn:microsoft.com/office/officeart/2005/8/layout/list1"/>
    <dgm:cxn modelId="{E66BCF27-FD6D-47BC-A380-ADDE2576D9A6}" type="presOf" srcId="{A62BCA09-77CF-4928-928E-C939DC3A626D}" destId="{6718B30C-87A5-4342-96C8-40AF515A27A9}" srcOrd="0" destOrd="0" presId="urn:microsoft.com/office/officeart/2005/8/layout/list1"/>
    <dgm:cxn modelId="{90EE8F6C-0145-49E7-B2E1-B60A5FF12788}" type="presOf" srcId="{93EF425A-77A4-4890-829A-13F290321C15}" destId="{B18D4E52-C19E-4F46-BF99-7A832D0DF984}" srcOrd="1" destOrd="0" presId="urn:microsoft.com/office/officeart/2005/8/layout/list1"/>
    <dgm:cxn modelId="{807B9C5B-7E55-4C29-A8D3-C8A8BF71D73E}" srcId="{C7C26894-9754-4077-AD49-4ED591CCA0C2}" destId="{93EF425A-77A4-4890-829A-13F290321C15}" srcOrd="1" destOrd="0" parTransId="{2ACDE40E-796B-467F-944E-96C0B0977961}" sibTransId="{44620C68-E9A3-4E20-A48D-663EFA17C520}"/>
    <dgm:cxn modelId="{741CB91C-FB0F-463B-99E7-513473B00FEF}" type="presOf" srcId="{93EF425A-77A4-4890-829A-13F290321C15}" destId="{E17896BF-15B6-4DC5-9F5D-D0F72644A75A}" srcOrd="0" destOrd="0" presId="urn:microsoft.com/office/officeart/2005/8/layout/list1"/>
    <dgm:cxn modelId="{22A98196-8B2B-4150-AF1E-BF6ED8FF34C7}" type="presOf" srcId="{18635CDF-CFA6-493D-AE59-965A97F0F4CA}" destId="{711DE530-E02B-4B89-93C7-D244248B6333}" srcOrd="1" destOrd="0" presId="urn:microsoft.com/office/officeart/2005/8/layout/list1"/>
    <dgm:cxn modelId="{F0366A62-B8C8-4F0A-AF5B-5E01CC31F497}" type="presOf" srcId="{1321FF04-4FE4-459A-BD44-8ED5FDD648D9}" destId="{5CE1F097-591E-41B6-AACE-70CF1D37B773}" srcOrd="0" destOrd="0" presId="urn:microsoft.com/office/officeart/2005/8/layout/list1"/>
    <dgm:cxn modelId="{3B3E559B-E402-4EAD-BB32-3806E19752E1}" srcId="{C7C26894-9754-4077-AD49-4ED591CCA0C2}" destId="{8FA7B4D6-1A05-47BA-BD22-BF5842EB808A}" srcOrd="2" destOrd="0" parTransId="{12BC54D2-AA00-477E-948A-3A77391FC6E0}" sibTransId="{70364B1E-4655-4590-A215-7CC20430A971}"/>
    <dgm:cxn modelId="{552D4434-27C8-46B7-AD73-782C01EC985F}" srcId="{C7C26894-9754-4077-AD49-4ED591CCA0C2}" destId="{A62BCA09-77CF-4928-928E-C939DC3A626D}" srcOrd="3" destOrd="0" parTransId="{ABE97872-B1AF-4E51-9D40-4A17DE3DEA4A}" sibTransId="{7353891C-4C76-48D7-AC03-3ED155216D9F}"/>
    <dgm:cxn modelId="{8A6C1DDF-503E-46F3-9D50-40DB049E9AB3}" type="presOf" srcId="{8FA7B4D6-1A05-47BA-BD22-BF5842EB808A}" destId="{CF738D39-A509-4651-941E-F07E047BFD01}" srcOrd="1" destOrd="0" presId="urn:microsoft.com/office/officeart/2005/8/layout/list1"/>
    <dgm:cxn modelId="{20CE3C5C-1E7A-42DF-8B12-74FD1F4AEC8F}" type="presOf" srcId="{C7C26894-9754-4077-AD49-4ED591CCA0C2}" destId="{5D8547DA-746F-4AFE-AF0E-E2155230BE60}" srcOrd="0" destOrd="0" presId="urn:microsoft.com/office/officeart/2005/8/layout/list1"/>
    <dgm:cxn modelId="{4D7675B6-7C3B-466F-BFBA-994D54712451}" type="presOf" srcId="{1321FF04-4FE4-459A-BD44-8ED5FDD648D9}" destId="{D0155208-3178-4192-8332-665DA88F5203}" srcOrd="1" destOrd="0" presId="urn:microsoft.com/office/officeart/2005/8/layout/list1"/>
    <dgm:cxn modelId="{A98CE074-D422-450D-9C0E-6A26E621C3AD}" type="presOf" srcId="{8FA7B4D6-1A05-47BA-BD22-BF5842EB808A}" destId="{4E2BEEFA-134C-45F5-89E0-8D4A4BA8EE79}" srcOrd="0" destOrd="0" presId="urn:microsoft.com/office/officeart/2005/8/layout/list1"/>
    <dgm:cxn modelId="{974CD16E-6C27-4B81-8EDF-74768E7506E1}" srcId="{C7C26894-9754-4077-AD49-4ED591CCA0C2}" destId="{18635CDF-CFA6-493D-AE59-965A97F0F4CA}" srcOrd="0" destOrd="0" parTransId="{9B338E0B-BD6F-494B-AB34-49D884298CE2}" sibTransId="{32F02081-8E69-4349-BBED-F6C450D7B842}"/>
    <dgm:cxn modelId="{AD86650A-0048-4B14-8548-AF36E4690581}" type="presParOf" srcId="{5D8547DA-746F-4AFE-AF0E-E2155230BE60}" destId="{561FA9B8-E3D5-48D3-92E8-98A518C6DAB4}" srcOrd="0" destOrd="0" presId="urn:microsoft.com/office/officeart/2005/8/layout/list1"/>
    <dgm:cxn modelId="{A8BD37E0-268D-4B09-889E-DFB648C4182D}" type="presParOf" srcId="{561FA9B8-E3D5-48D3-92E8-98A518C6DAB4}" destId="{FD922922-B65C-4F09-A73E-2A30DDB28AD7}" srcOrd="0" destOrd="0" presId="urn:microsoft.com/office/officeart/2005/8/layout/list1"/>
    <dgm:cxn modelId="{68E12A1E-F9FB-4F38-B42B-6D4C94455057}" type="presParOf" srcId="{561FA9B8-E3D5-48D3-92E8-98A518C6DAB4}" destId="{711DE530-E02B-4B89-93C7-D244248B6333}" srcOrd="1" destOrd="0" presId="urn:microsoft.com/office/officeart/2005/8/layout/list1"/>
    <dgm:cxn modelId="{527A1FCF-720B-4D11-8AF8-AB6BC0734569}" type="presParOf" srcId="{5D8547DA-746F-4AFE-AF0E-E2155230BE60}" destId="{3D35FD67-73F2-4F5C-B5F5-A4BB9AD39E72}" srcOrd="1" destOrd="0" presId="urn:microsoft.com/office/officeart/2005/8/layout/list1"/>
    <dgm:cxn modelId="{507A0190-AA0D-45E9-96C0-B98E2963C483}" type="presParOf" srcId="{5D8547DA-746F-4AFE-AF0E-E2155230BE60}" destId="{396F2802-E381-4F72-9FE0-7A2DDAEA83F9}" srcOrd="2" destOrd="0" presId="urn:microsoft.com/office/officeart/2005/8/layout/list1"/>
    <dgm:cxn modelId="{67C782DC-631E-4BEF-B8A9-B6FE47709FD1}" type="presParOf" srcId="{5D8547DA-746F-4AFE-AF0E-E2155230BE60}" destId="{809D4072-2495-4BB7-BA40-C9AF224BEBEB}" srcOrd="3" destOrd="0" presId="urn:microsoft.com/office/officeart/2005/8/layout/list1"/>
    <dgm:cxn modelId="{8C082E94-DA90-420C-941C-E26327BD5FBF}" type="presParOf" srcId="{5D8547DA-746F-4AFE-AF0E-E2155230BE60}" destId="{ACAB03BE-AB79-4218-AFA6-2E46F330AE8A}" srcOrd="4" destOrd="0" presId="urn:microsoft.com/office/officeart/2005/8/layout/list1"/>
    <dgm:cxn modelId="{2803131A-B8D3-415A-9F23-F80B700D4B41}" type="presParOf" srcId="{ACAB03BE-AB79-4218-AFA6-2E46F330AE8A}" destId="{E17896BF-15B6-4DC5-9F5D-D0F72644A75A}" srcOrd="0" destOrd="0" presId="urn:microsoft.com/office/officeart/2005/8/layout/list1"/>
    <dgm:cxn modelId="{272F0D99-5169-48FD-8D21-0867002AD390}" type="presParOf" srcId="{ACAB03BE-AB79-4218-AFA6-2E46F330AE8A}" destId="{B18D4E52-C19E-4F46-BF99-7A832D0DF984}" srcOrd="1" destOrd="0" presId="urn:microsoft.com/office/officeart/2005/8/layout/list1"/>
    <dgm:cxn modelId="{4FBE5C9B-F41F-4E85-A22C-D903ABB80613}" type="presParOf" srcId="{5D8547DA-746F-4AFE-AF0E-E2155230BE60}" destId="{4A68954B-FE87-4CAC-9C33-7057AE51404D}" srcOrd="5" destOrd="0" presId="urn:microsoft.com/office/officeart/2005/8/layout/list1"/>
    <dgm:cxn modelId="{B97E863C-518E-469F-AC9B-1E75DC7495DD}" type="presParOf" srcId="{5D8547DA-746F-4AFE-AF0E-E2155230BE60}" destId="{DFE0247A-2839-4388-B2AF-FEFFBDBA56C7}" srcOrd="6" destOrd="0" presId="urn:microsoft.com/office/officeart/2005/8/layout/list1"/>
    <dgm:cxn modelId="{A47D4BFC-244C-4EF1-A33B-5BB3110D5BBB}" type="presParOf" srcId="{5D8547DA-746F-4AFE-AF0E-E2155230BE60}" destId="{98B758B7-7E8C-4F3E-8868-EF5645A2DE5E}" srcOrd="7" destOrd="0" presId="urn:microsoft.com/office/officeart/2005/8/layout/list1"/>
    <dgm:cxn modelId="{819E2BFF-0BBB-484D-9A02-E661ECFF7E96}" type="presParOf" srcId="{5D8547DA-746F-4AFE-AF0E-E2155230BE60}" destId="{03B828E2-681B-42C4-9EEF-E82F18139EC3}" srcOrd="8" destOrd="0" presId="urn:microsoft.com/office/officeart/2005/8/layout/list1"/>
    <dgm:cxn modelId="{8A1598B8-52AC-4388-B863-F9282DB4458C}" type="presParOf" srcId="{03B828E2-681B-42C4-9EEF-E82F18139EC3}" destId="{4E2BEEFA-134C-45F5-89E0-8D4A4BA8EE79}" srcOrd="0" destOrd="0" presId="urn:microsoft.com/office/officeart/2005/8/layout/list1"/>
    <dgm:cxn modelId="{37BD0F42-934C-4B31-B5EE-B89AD38ED9EA}" type="presParOf" srcId="{03B828E2-681B-42C4-9EEF-E82F18139EC3}" destId="{CF738D39-A509-4651-941E-F07E047BFD01}" srcOrd="1" destOrd="0" presId="urn:microsoft.com/office/officeart/2005/8/layout/list1"/>
    <dgm:cxn modelId="{80FF4B6C-B03A-4398-BCA4-13324B3C0040}" type="presParOf" srcId="{5D8547DA-746F-4AFE-AF0E-E2155230BE60}" destId="{3B2B136F-5992-410B-AC50-EA8DCEDEC749}" srcOrd="9" destOrd="0" presId="urn:microsoft.com/office/officeart/2005/8/layout/list1"/>
    <dgm:cxn modelId="{DEC28F20-0151-4B7F-B193-A3FE12EDF885}" type="presParOf" srcId="{5D8547DA-746F-4AFE-AF0E-E2155230BE60}" destId="{D34BE19D-29BB-4EC5-8566-2A41AEF564A3}" srcOrd="10" destOrd="0" presId="urn:microsoft.com/office/officeart/2005/8/layout/list1"/>
    <dgm:cxn modelId="{E809A9EE-7BD8-466C-97B2-58EA57E6750C}" type="presParOf" srcId="{5D8547DA-746F-4AFE-AF0E-E2155230BE60}" destId="{C82A5BC7-35C5-43B8-AD2D-61B5443CC1D0}" srcOrd="11" destOrd="0" presId="urn:microsoft.com/office/officeart/2005/8/layout/list1"/>
    <dgm:cxn modelId="{BFB0F4BC-72BD-40DF-8858-8C1D29AEE101}" type="presParOf" srcId="{5D8547DA-746F-4AFE-AF0E-E2155230BE60}" destId="{95835D4D-1278-4FC6-BE66-5F0C24CE5ADF}" srcOrd="12" destOrd="0" presId="urn:microsoft.com/office/officeart/2005/8/layout/list1"/>
    <dgm:cxn modelId="{79A2ED53-AE4D-4A4B-94B3-01C83B5191E5}" type="presParOf" srcId="{95835D4D-1278-4FC6-BE66-5F0C24CE5ADF}" destId="{6718B30C-87A5-4342-96C8-40AF515A27A9}" srcOrd="0" destOrd="0" presId="urn:microsoft.com/office/officeart/2005/8/layout/list1"/>
    <dgm:cxn modelId="{1BC4052F-3707-4A08-9C0A-043C726E5436}" type="presParOf" srcId="{95835D4D-1278-4FC6-BE66-5F0C24CE5ADF}" destId="{AC704815-5458-420A-A503-C2A2419B257B}" srcOrd="1" destOrd="0" presId="urn:microsoft.com/office/officeart/2005/8/layout/list1"/>
    <dgm:cxn modelId="{D5961180-C826-4923-968E-D4ED2E235E93}" type="presParOf" srcId="{5D8547DA-746F-4AFE-AF0E-E2155230BE60}" destId="{BA88B091-DFCB-40B2-9AC9-E6C2DF0139D7}" srcOrd="13" destOrd="0" presId="urn:microsoft.com/office/officeart/2005/8/layout/list1"/>
    <dgm:cxn modelId="{B531957D-91C6-404C-828B-0886645CC4FB}" type="presParOf" srcId="{5D8547DA-746F-4AFE-AF0E-E2155230BE60}" destId="{969AAF51-D2F2-4012-B648-31C68DE34FC1}" srcOrd="14" destOrd="0" presId="urn:microsoft.com/office/officeart/2005/8/layout/list1"/>
    <dgm:cxn modelId="{6B144E9B-6B21-417F-AED2-7A37308C74A8}" type="presParOf" srcId="{5D8547DA-746F-4AFE-AF0E-E2155230BE60}" destId="{22625EE7-193E-4EF6-B797-0AC176313FB9}" srcOrd="15" destOrd="0" presId="urn:microsoft.com/office/officeart/2005/8/layout/list1"/>
    <dgm:cxn modelId="{B7E97C58-19B0-45D4-9570-1944F1AA3E1C}" type="presParOf" srcId="{5D8547DA-746F-4AFE-AF0E-E2155230BE60}" destId="{E444851F-9BEA-4F66-A5D1-9F2F0E3DCEDA}" srcOrd="16" destOrd="0" presId="urn:microsoft.com/office/officeart/2005/8/layout/list1"/>
    <dgm:cxn modelId="{9F571F45-FF61-4DD3-9917-EA9E0CB72011}" type="presParOf" srcId="{E444851F-9BEA-4F66-A5D1-9F2F0E3DCEDA}" destId="{5CE1F097-591E-41B6-AACE-70CF1D37B773}" srcOrd="0" destOrd="0" presId="urn:microsoft.com/office/officeart/2005/8/layout/list1"/>
    <dgm:cxn modelId="{0ECDD367-5EB6-48D3-8B6B-76E10CB5CDD3}" type="presParOf" srcId="{E444851F-9BEA-4F66-A5D1-9F2F0E3DCEDA}" destId="{D0155208-3178-4192-8332-665DA88F5203}" srcOrd="1" destOrd="0" presId="urn:microsoft.com/office/officeart/2005/8/layout/list1"/>
    <dgm:cxn modelId="{AF31EA00-3048-4405-BF9A-E9B2A6899B1C}" type="presParOf" srcId="{5D8547DA-746F-4AFE-AF0E-E2155230BE60}" destId="{994ECA71-B0EC-4592-BB28-60B59ECDF460}" srcOrd="17" destOrd="0" presId="urn:microsoft.com/office/officeart/2005/8/layout/list1"/>
    <dgm:cxn modelId="{0FE31631-BF92-4D70-992C-9F6397AE50CD}" type="presParOf" srcId="{5D8547DA-746F-4AFE-AF0E-E2155230BE60}" destId="{1294F284-3416-4838-BE8A-3D1983F378C3}" srcOrd="18" destOrd="0" presId="urn:microsoft.com/office/officeart/2005/8/layout/list1"/>
  </dgm:cxnLst>
  <dgm:bg/>
  <dgm:whole/>
</dgm:dataModel>
</file>

<file path=ppt/diagrams/data10.xml><?xml version="1.0" encoding="utf-8"?>
<dgm:dataModel xmlns:dgm="http://schemas.openxmlformats.org/drawingml/2006/diagram" xmlns:a="http://schemas.openxmlformats.org/drawingml/2006/main">
  <dgm:ptLst>
    <dgm:pt modelId="{6FFF5569-2BAD-43E2-A03D-348E00EB53B9}" type="doc">
      <dgm:prSet loTypeId="urn:microsoft.com/office/officeart/2005/8/layout/process1" loCatId="process" qsTypeId="urn:microsoft.com/office/officeart/2005/8/quickstyle/3d7" qsCatId="3D" csTypeId="urn:microsoft.com/office/officeart/2005/8/colors/accent2_3" csCatId="accent2" phldr="1"/>
      <dgm:spPr/>
      <dgm:t>
        <a:bodyPr/>
        <a:lstStyle/>
        <a:p>
          <a:endParaRPr lang="zh-CN" altLang="en-US"/>
        </a:p>
      </dgm:t>
    </dgm:pt>
    <dgm:pt modelId="{00FA8180-81EB-4F79-808C-E7E297CE8440}">
      <dgm:prSet phldrT="[文本]"/>
      <dgm:spPr/>
      <dgm:t>
        <a:bodyPr/>
        <a:lstStyle/>
        <a:p>
          <a:pPr algn="l"/>
          <a:r>
            <a:rPr lang="zh-CN" b="1" dirty="0" smtClean="0"/>
            <a:t>反对搞两面派、做</a:t>
          </a:r>
          <a:r>
            <a:rPr lang="zh-CN" altLang="en-US" b="1" dirty="0" smtClean="0"/>
            <a:t>“</a:t>
          </a:r>
          <a:r>
            <a:rPr lang="zh-CN" b="1" dirty="0" smtClean="0"/>
            <a:t>两面人</a:t>
          </a:r>
          <a:r>
            <a:rPr lang="zh-CN" altLang="en-US" b="1" dirty="0" smtClean="0"/>
            <a:t>”</a:t>
          </a:r>
          <a:endParaRPr lang="zh-CN" altLang="en-US" dirty="0"/>
        </a:p>
      </dgm:t>
    </dgm:pt>
    <dgm:pt modelId="{4815E917-3679-4BFE-BA3D-D23D43B3136C}" type="parTrans" cxnId="{72CBFE77-5610-464D-83F0-973FD035351E}">
      <dgm:prSet/>
      <dgm:spPr/>
      <dgm:t>
        <a:bodyPr/>
        <a:lstStyle/>
        <a:p>
          <a:endParaRPr lang="zh-CN" altLang="en-US"/>
        </a:p>
      </dgm:t>
    </dgm:pt>
    <dgm:pt modelId="{A9E7F02E-1EF4-403E-BF7A-137917A08898}" type="sibTrans" cxnId="{72CBFE77-5610-464D-83F0-973FD035351E}">
      <dgm:prSet/>
      <dgm:spPr/>
      <dgm:t>
        <a:bodyPr/>
        <a:lstStyle/>
        <a:p>
          <a:endParaRPr lang="zh-CN" altLang="en-US"/>
        </a:p>
      </dgm:t>
    </dgm:pt>
    <dgm:pt modelId="{C672EA7F-A119-453B-9DB3-8ABB6BFD9B37}">
      <dgm:prSet phldrT="[文本]"/>
      <dgm:spPr/>
      <dgm:t>
        <a:bodyPr/>
        <a:lstStyle/>
        <a:p>
          <a:pPr algn="l"/>
          <a:r>
            <a:rPr lang="zh-CN" b="1" dirty="0" smtClean="0"/>
            <a:t>反对隐瞒实情</a:t>
          </a:r>
          <a:endParaRPr lang="en-US" altLang="zh-CN" b="1" dirty="0" smtClean="0"/>
        </a:p>
        <a:p>
          <a:pPr algn="l"/>
          <a:r>
            <a:rPr lang="zh-CN" b="1" dirty="0" smtClean="0"/>
            <a:t>报喜不报忧</a:t>
          </a:r>
          <a:endParaRPr lang="zh-CN" altLang="en-US" dirty="0"/>
        </a:p>
      </dgm:t>
    </dgm:pt>
    <dgm:pt modelId="{F8A367A5-27DC-4BCD-AD5E-DB3FA1D8D3FB}" type="parTrans" cxnId="{B70A038B-FCFC-4FFB-B830-9B64F0146AC9}">
      <dgm:prSet/>
      <dgm:spPr/>
      <dgm:t>
        <a:bodyPr/>
        <a:lstStyle/>
        <a:p>
          <a:endParaRPr lang="zh-CN" altLang="en-US"/>
        </a:p>
      </dgm:t>
    </dgm:pt>
    <dgm:pt modelId="{62D7F2D1-2719-47CF-A58A-332AA79D937D}" type="sibTrans" cxnId="{B70A038B-FCFC-4FFB-B830-9B64F0146AC9}">
      <dgm:prSet/>
      <dgm:spPr/>
      <dgm:t>
        <a:bodyPr/>
        <a:lstStyle/>
        <a:p>
          <a:endParaRPr lang="zh-CN" altLang="en-US"/>
        </a:p>
      </dgm:t>
    </dgm:pt>
    <dgm:pt modelId="{FAB84701-A217-4E3C-8D92-08A2492B2A69}">
      <dgm:prSet phldrT="[文本]"/>
      <dgm:spPr/>
      <dgm:t>
        <a:bodyPr/>
        <a:lstStyle/>
        <a:p>
          <a:pPr algn="l"/>
          <a:r>
            <a:rPr lang="zh-CN" b="1" dirty="0" smtClean="0"/>
            <a:t>反对弄虚作假、虚报浮夸</a:t>
          </a:r>
          <a:endParaRPr lang="zh-CN" altLang="en-US" dirty="0"/>
        </a:p>
      </dgm:t>
    </dgm:pt>
    <dgm:pt modelId="{41C8969B-5417-4A03-8C13-C02418981A3A}" type="sibTrans" cxnId="{05FA3214-F2FF-4D7E-BF41-1EB9CAEC2626}">
      <dgm:prSet/>
      <dgm:spPr/>
      <dgm:t>
        <a:bodyPr/>
        <a:lstStyle/>
        <a:p>
          <a:endParaRPr lang="zh-CN" altLang="en-US"/>
        </a:p>
      </dgm:t>
    </dgm:pt>
    <dgm:pt modelId="{BE0C206E-E4F3-4D34-89A9-808A9DF1A6A0}" type="parTrans" cxnId="{05FA3214-F2FF-4D7E-BF41-1EB9CAEC2626}">
      <dgm:prSet/>
      <dgm:spPr/>
      <dgm:t>
        <a:bodyPr/>
        <a:lstStyle/>
        <a:p>
          <a:endParaRPr lang="zh-CN" altLang="en-US"/>
        </a:p>
      </dgm:t>
    </dgm:pt>
    <dgm:pt modelId="{2C1F6831-E7D1-48FE-A08B-CB323C9814EB}" type="pres">
      <dgm:prSet presAssocID="{6FFF5569-2BAD-43E2-A03D-348E00EB53B9}" presName="Name0" presStyleCnt="0">
        <dgm:presLayoutVars>
          <dgm:dir/>
          <dgm:resizeHandles val="exact"/>
        </dgm:presLayoutVars>
      </dgm:prSet>
      <dgm:spPr/>
      <dgm:t>
        <a:bodyPr/>
        <a:lstStyle/>
        <a:p>
          <a:endParaRPr lang="zh-CN" altLang="en-US"/>
        </a:p>
      </dgm:t>
    </dgm:pt>
    <dgm:pt modelId="{25017208-38FD-445B-B960-B98D4FA9B1BA}" type="pres">
      <dgm:prSet presAssocID="{00FA8180-81EB-4F79-808C-E7E297CE8440}" presName="node" presStyleLbl="node1" presStyleIdx="0" presStyleCnt="3">
        <dgm:presLayoutVars>
          <dgm:bulletEnabled val="1"/>
        </dgm:presLayoutVars>
      </dgm:prSet>
      <dgm:spPr/>
      <dgm:t>
        <a:bodyPr/>
        <a:lstStyle/>
        <a:p>
          <a:endParaRPr lang="zh-CN" altLang="en-US"/>
        </a:p>
      </dgm:t>
    </dgm:pt>
    <dgm:pt modelId="{D2104317-E567-481F-847F-04458C996997}" type="pres">
      <dgm:prSet presAssocID="{A9E7F02E-1EF4-403E-BF7A-137917A08898}" presName="sibTrans" presStyleLbl="sibTrans2D1" presStyleIdx="0" presStyleCnt="2"/>
      <dgm:spPr/>
      <dgm:t>
        <a:bodyPr/>
        <a:lstStyle/>
        <a:p>
          <a:endParaRPr lang="zh-CN" altLang="en-US"/>
        </a:p>
      </dgm:t>
    </dgm:pt>
    <dgm:pt modelId="{1295F16B-4F7D-470E-8038-FEEA48217BA0}" type="pres">
      <dgm:prSet presAssocID="{A9E7F02E-1EF4-403E-BF7A-137917A08898}" presName="connectorText" presStyleLbl="sibTrans2D1" presStyleIdx="0" presStyleCnt="2"/>
      <dgm:spPr/>
      <dgm:t>
        <a:bodyPr/>
        <a:lstStyle/>
        <a:p>
          <a:endParaRPr lang="zh-CN" altLang="en-US"/>
        </a:p>
      </dgm:t>
    </dgm:pt>
    <dgm:pt modelId="{D84E3812-770D-4069-B1F9-ABA1975BD7CE}" type="pres">
      <dgm:prSet presAssocID="{FAB84701-A217-4E3C-8D92-08A2492B2A69}" presName="node" presStyleLbl="node1" presStyleIdx="1" presStyleCnt="3">
        <dgm:presLayoutVars>
          <dgm:bulletEnabled val="1"/>
        </dgm:presLayoutVars>
      </dgm:prSet>
      <dgm:spPr/>
      <dgm:t>
        <a:bodyPr/>
        <a:lstStyle/>
        <a:p>
          <a:endParaRPr lang="zh-CN" altLang="en-US"/>
        </a:p>
      </dgm:t>
    </dgm:pt>
    <dgm:pt modelId="{39F709B9-078F-47BB-96EC-2CDFE405E4F9}" type="pres">
      <dgm:prSet presAssocID="{41C8969B-5417-4A03-8C13-C02418981A3A}" presName="sibTrans" presStyleLbl="sibTrans2D1" presStyleIdx="1" presStyleCnt="2"/>
      <dgm:spPr/>
      <dgm:t>
        <a:bodyPr/>
        <a:lstStyle/>
        <a:p>
          <a:endParaRPr lang="zh-CN" altLang="en-US"/>
        </a:p>
      </dgm:t>
    </dgm:pt>
    <dgm:pt modelId="{EBB9E305-E020-4D4B-90BD-9EC7789D48FE}" type="pres">
      <dgm:prSet presAssocID="{41C8969B-5417-4A03-8C13-C02418981A3A}" presName="connectorText" presStyleLbl="sibTrans2D1" presStyleIdx="1" presStyleCnt="2"/>
      <dgm:spPr/>
      <dgm:t>
        <a:bodyPr/>
        <a:lstStyle/>
        <a:p>
          <a:endParaRPr lang="zh-CN" altLang="en-US"/>
        </a:p>
      </dgm:t>
    </dgm:pt>
    <dgm:pt modelId="{FCEFC677-804E-4A43-931F-F8B62475F724}" type="pres">
      <dgm:prSet presAssocID="{C672EA7F-A119-453B-9DB3-8ABB6BFD9B37}" presName="node" presStyleLbl="node1" presStyleIdx="2" presStyleCnt="3">
        <dgm:presLayoutVars>
          <dgm:bulletEnabled val="1"/>
        </dgm:presLayoutVars>
      </dgm:prSet>
      <dgm:spPr/>
      <dgm:t>
        <a:bodyPr/>
        <a:lstStyle/>
        <a:p>
          <a:endParaRPr lang="zh-CN" altLang="en-US"/>
        </a:p>
      </dgm:t>
    </dgm:pt>
  </dgm:ptLst>
  <dgm:cxnLst>
    <dgm:cxn modelId="{769F2B82-CB0C-4C76-8E9A-E9A7059C6700}" type="presOf" srcId="{41C8969B-5417-4A03-8C13-C02418981A3A}" destId="{EBB9E305-E020-4D4B-90BD-9EC7789D48FE}" srcOrd="1" destOrd="0" presId="urn:microsoft.com/office/officeart/2005/8/layout/process1"/>
    <dgm:cxn modelId="{05FA3214-F2FF-4D7E-BF41-1EB9CAEC2626}" srcId="{6FFF5569-2BAD-43E2-A03D-348E00EB53B9}" destId="{FAB84701-A217-4E3C-8D92-08A2492B2A69}" srcOrd="1" destOrd="0" parTransId="{BE0C206E-E4F3-4D34-89A9-808A9DF1A6A0}" sibTransId="{41C8969B-5417-4A03-8C13-C02418981A3A}"/>
    <dgm:cxn modelId="{B70A038B-FCFC-4FFB-B830-9B64F0146AC9}" srcId="{6FFF5569-2BAD-43E2-A03D-348E00EB53B9}" destId="{C672EA7F-A119-453B-9DB3-8ABB6BFD9B37}" srcOrd="2" destOrd="0" parTransId="{F8A367A5-27DC-4BCD-AD5E-DB3FA1D8D3FB}" sibTransId="{62D7F2D1-2719-47CF-A58A-332AA79D937D}"/>
    <dgm:cxn modelId="{C0B854FA-933A-412C-872B-6F3A3DE0AB6B}" type="presOf" srcId="{A9E7F02E-1EF4-403E-BF7A-137917A08898}" destId="{D2104317-E567-481F-847F-04458C996997}" srcOrd="0" destOrd="0" presId="urn:microsoft.com/office/officeart/2005/8/layout/process1"/>
    <dgm:cxn modelId="{5AE4F790-9E67-489F-814F-102285E01135}" type="presOf" srcId="{41C8969B-5417-4A03-8C13-C02418981A3A}" destId="{39F709B9-078F-47BB-96EC-2CDFE405E4F9}" srcOrd="0" destOrd="0" presId="urn:microsoft.com/office/officeart/2005/8/layout/process1"/>
    <dgm:cxn modelId="{CCC51980-144D-41FD-B114-C0B01D648AAE}" type="presOf" srcId="{6FFF5569-2BAD-43E2-A03D-348E00EB53B9}" destId="{2C1F6831-E7D1-48FE-A08B-CB323C9814EB}" srcOrd="0" destOrd="0" presId="urn:microsoft.com/office/officeart/2005/8/layout/process1"/>
    <dgm:cxn modelId="{72CBFE77-5610-464D-83F0-973FD035351E}" srcId="{6FFF5569-2BAD-43E2-A03D-348E00EB53B9}" destId="{00FA8180-81EB-4F79-808C-E7E297CE8440}" srcOrd="0" destOrd="0" parTransId="{4815E917-3679-4BFE-BA3D-D23D43B3136C}" sibTransId="{A9E7F02E-1EF4-403E-BF7A-137917A08898}"/>
    <dgm:cxn modelId="{D77C28DD-E9EA-4576-9113-6405D2B17E38}" type="presOf" srcId="{A9E7F02E-1EF4-403E-BF7A-137917A08898}" destId="{1295F16B-4F7D-470E-8038-FEEA48217BA0}" srcOrd="1" destOrd="0" presId="urn:microsoft.com/office/officeart/2005/8/layout/process1"/>
    <dgm:cxn modelId="{EC5C79A1-F927-40CB-8656-F19B56191A2F}" type="presOf" srcId="{C672EA7F-A119-453B-9DB3-8ABB6BFD9B37}" destId="{FCEFC677-804E-4A43-931F-F8B62475F724}" srcOrd="0" destOrd="0" presId="urn:microsoft.com/office/officeart/2005/8/layout/process1"/>
    <dgm:cxn modelId="{E735A900-5A4B-4F46-8C3E-28B4070CCAD1}" type="presOf" srcId="{FAB84701-A217-4E3C-8D92-08A2492B2A69}" destId="{D84E3812-770D-4069-B1F9-ABA1975BD7CE}" srcOrd="0" destOrd="0" presId="urn:microsoft.com/office/officeart/2005/8/layout/process1"/>
    <dgm:cxn modelId="{88A4BB28-2F63-4BFF-9007-CB066DC003C7}" type="presOf" srcId="{00FA8180-81EB-4F79-808C-E7E297CE8440}" destId="{25017208-38FD-445B-B960-B98D4FA9B1BA}" srcOrd="0" destOrd="0" presId="urn:microsoft.com/office/officeart/2005/8/layout/process1"/>
    <dgm:cxn modelId="{3073D034-E709-4207-9C4E-61167C27F917}" type="presParOf" srcId="{2C1F6831-E7D1-48FE-A08B-CB323C9814EB}" destId="{25017208-38FD-445B-B960-B98D4FA9B1BA}" srcOrd="0" destOrd="0" presId="urn:microsoft.com/office/officeart/2005/8/layout/process1"/>
    <dgm:cxn modelId="{EA9EF19B-BA0F-456A-BEEC-AA7D52DE2766}" type="presParOf" srcId="{2C1F6831-E7D1-48FE-A08B-CB323C9814EB}" destId="{D2104317-E567-481F-847F-04458C996997}" srcOrd="1" destOrd="0" presId="urn:microsoft.com/office/officeart/2005/8/layout/process1"/>
    <dgm:cxn modelId="{89D811BD-0044-401F-976F-2BA2660D00D6}" type="presParOf" srcId="{D2104317-E567-481F-847F-04458C996997}" destId="{1295F16B-4F7D-470E-8038-FEEA48217BA0}" srcOrd="0" destOrd="0" presId="urn:microsoft.com/office/officeart/2005/8/layout/process1"/>
    <dgm:cxn modelId="{549F8502-4A40-4B2D-A40F-D51984CFCE91}" type="presParOf" srcId="{2C1F6831-E7D1-48FE-A08B-CB323C9814EB}" destId="{D84E3812-770D-4069-B1F9-ABA1975BD7CE}" srcOrd="2" destOrd="0" presId="urn:microsoft.com/office/officeart/2005/8/layout/process1"/>
    <dgm:cxn modelId="{23C3573A-EA13-4052-A27C-5CA901DBE0B2}" type="presParOf" srcId="{2C1F6831-E7D1-48FE-A08B-CB323C9814EB}" destId="{39F709B9-078F-47BB-96EC-2CDFE405E4F9}" srcOrd="3" destOrd="0" presId="urn:microsoft.com/office/officeart/2005/8/layout/process1"/>
    <dgm:cxn modelId="{EC8E8566-B49D-4039-9456-C18465671A59}" type="presParOf" srcId="{39F709B9-078F-47BB-96EC-2CDFE405E4F9}" destId="{EBB9E305-E020-4D4B-90BD-9EC7789D48FE}" srcOrd="0" destOrd="0" presId="urn:microsoft.com/office/officeart/2005/8/layout/process1"/>
    <dgm:cxn modelId="{F3F589CD-0491-458D-8411-BA77AED9C3E2}" type="presParOf" srcId="{2C1F6831-E7D1-48FE-A08B-CB323C9814EB}" destId="{FCEFC677-804E-4A43-931F-F8B62475F724}" srcOrd="4" destOrd="0" presId="urn:microsoft.com/office/officeart/2005/8/layout/process1"/>
  </dgm:cxnLst>
  <dgm:bg/>
  <dgm:whole/>
</dgm:dataModel>
</file>

<file path=ppt/diagrams/data11.xml><?xml version="1.0" encoding="utf-8"?>
<dgm:dataModel xmlns:dgm="http://schemas.openxmlformats.org/drawingml/2006/diagram" xmlns:a="http://schemas.openxmlformats.org/drawingml/2006/main">
  <dgm:ptLst>
    <dgm:pt modelId="{E3F9AB86-EA3E-4093-895F-02B157A052E1}" type="doc">
      <dgm:prSet loTypeId="urn:microsoft.com/office/officeart/2005/8/layout/venn3" loCatId="relationship" qsTypeId="urn:microsoft.com/office/officeart/2005/8/quickstyle/3d3" qsCatId="3D" csTypeId="urn:microsoft.com/office/officeart/2005/8/colors/accent2_5" csCatId="accent2" phldr="1"/>
      <dgm:spPr/>
      <dgm:t>
        <a:bodyPr/>
        <a:lstStyle/>
        <a:p>
          <a:endParaRPr lang="zh-CN" altLang="en-US"/>
        </a:p>
      </dgm:t>
    </dgm:pt>
    <dgm:pt modelId="{C766CAB5-C89D-49D9-90AA-F6F820F5A890}">
      <dgm:prSet phldrT="[文本]"/>
      <dgm:spPr/>
      <dgm:t>
        <a:bodyPr/>
        <a:lstStyle/>
        <a:p>
          <a:r>
            <a:rPr lang="zh-CN" b="1" smtClean="0"/>
            <a:t>坚持“</a:t>
          </a:r>
          <a:r>
            <a:rPr lang="zh-CN" b="1" dirty="0" smtClean="0"/>
            <a:t>三会一课”制度</a:t>
          </a:r>
          <a:endParaRPr lang="zh-CN" altLang="en-US" b="1" dirty="0"/>
        </a:p>
      </dgm:t>
    </dgm:pt>
    <dgm:pt modelId="{DDA5B888-2BE3-422B-B8A1-8319CF57E8B5}" type="parTrans" cxnId="{85CBACD2-9412-4239-A90D-21FCC17241BB}">
      <dgm:prSet/>
      <dgm:spPr/>
      <dgm:t>
        <a:bodyPr/>
        <a:lstStyle/>
        <a:p>
          <a:endParaRPr lang="zh-CN" altLang="en-US"/>
        </a:p>
      </dgm:t>
    </dgm:pt>
    <dgm:pt modelId="{0002D065-5A96-4B32-9BFE-E7B7636F4C24}" type="sibTrans" cxnId="{85CBACD2-9412-4239-A90D-21FCC17241BB}">
      <dgm:prSet/>
      <dgm:spPr/>
      <dgm:t>
        <a:bodyPr/>
        <a:lstStyle/>
        <a:p>
          <a:endParaRPr lang="zh-CN" altLang="en-US"/>
        </a:p>
      </dgm:t>
    </dgm:pt>
    <dgm:pt modelId="{1F99F4C3-6C35-4F0E-9531-0D3CB79C3B48}">
      <dgm:prSet phldrT="[文本]"/>
      <dgm:spPr/>
      <dgm:t>
        <a:bodyPr/>
        <a:lstStyle/>
        <a:p>
          <a:r>
            <a:rPr lang="zh-CN" b="1" smtClean="0"/>
            <a:t>坚持民主生活会</a:t>
          </a:r>
          <a:r>
            <a:rPr lang="zh-CN" b="1" dirty="0" smtClean="0"/>
            <a:t>和组织生活会制度</a:t>
          </a:r>
          <a:endParaRPr lang="zh-CN" altLang="en-US" b="1" dirty="0"/>
        </a:p>
      </dgm:t>
    </dgm:pt>
    <dgm:pt modelId="{D80CA4A1-07A0-4904-A563-5788690E9971}" type="parTrans" cxnId="{E86E0016-E0E7-4872-9008-2B4291109BA3}">
      <dgm:prSet/>
      <dgm:spPr/>
      <dgm:t>
        <a:bodyPr/>
        <a:lstStyle/>
        <a:p>
          <a:endParaRPr lang="zh-CN" altLang="en-US"/>
        </a:p>
      </dgm:t>
    </dgm:pt>
    <dgm:pt modelId="{65607E42-EF7A-4BFD-87FC-2FF72DC61B03}" type="sibTrans" cxnId="{E86E0016-E0E7-4872-9008-2B4291109BA3}">
      <dgm:prSet/>
      <dgm:spPr/>
      <dgm:t>
        <a:bodyPr/>
        <a:lstStyle/>
        <a:p>
          <a:endParaRPr lang="zh-CN" altLang="en-US"/>
        </a:p>
      </dgm:t>
    </dgm:pt>
    <dgm:pt modelId="{F5569EF2-3535-45C5-8B25-3E0372E5109F}">
      <dgm:prSet phldrT="[文本]"/>
      <dgm:spPr/>
      <dgm:t>
        <a:bodyPr/>
        <a:lstStyle/>
        <a:p>
          <a:r>
            <a:rPr lang="zh-CN" b="1" smtClean="0"/>
            <a:t>坚持谈心</a:t>
          </a:r>
          <a:r>
            <a:rPr lang="zh-CN" b="1" dirty="0" smtClean="0"/>
            <a:t>谈话制度</a:t>
          </a:r>
          <a:endParaRPr lang="zh-CN" altLang="en-US" b="1" dirty="0"/>
        </a:p>
      </dgm:t>
    </dgm:pt>
    <dgm:pt modelId="{4516A144-CFA7-425B-A317-47AC92D44DB7}" type="parTrans" cxnId="{30A2817E-FA07-42CF-8449-B226EDF410E2}">
      <dgm:prSet/>
      <dgm:spPr/>
      <dgm:t>
        <a:bodyPr/>
        <a:lstStyle/>
        <a:p>
          <a:endParaRPr lang="zh-CN" altLang="en-US"/>
        </a:p>
      </dgm:t>
    </dgm:pt>
    <dgm:pt modelId="{B80F1DBA-49C7-451E-B6DD-9243798467FB}" type="sibTrans" cxnId="{30A2817E-FA07-42CF-8449-B226EDF410E2}">
      <dgm:prSet/>
      <dgm:spPr/>
      <dgm:t>
        <a:bodyPr/>
        <a:lstStyle/>
        <a:p>
          <a:endParaRPr lang="zh-CN" altLang="en-US"/>
        </a:p>
      </dgm:t>
    </dgm:pt>
    <dgm:pt modelId="{8EB44D4C-4093-4891-ADAD-62B836F21D5D}">
      <dgm:prSet phldrT="[文本]"/>
      <dgm:spPr/>
      <dgm:t>
        <a:bodyPr/>
        <a:lstStyle/>
        <a:p>
          <a:r>
            <a:rPr lang="zh-CN" b="1" smtClean="0"/>
            <a:t>坚持对</a:t>
          </a:r>
          <a:r>
            <a:rPr lang="zh-CN" b="1" dirty="0" smtClean="0"/>
            <a:t>党员进行民主评议</a:t>
          </a:r>
          <a:endParaRPr lang="zh-CN" altLang="en-US" b="1" dirty="0"/>
        </a:p>
      </dgm:t>
    </dgm:pt>
    <dgm:pt modelId="{D6D96867-F1CF-4B34-ADCF-3104B4FD9004}" type="parTrans" cxnId="{B6716E48-176C-4C9A-A8BC-AF5B671FBE00}">
      <dgm:prSet/>
      <dgm:spPr/>
      <dgm:t>
        <a:bodyPr/>
        <a:lstStyle/>
        <a:p>
          <a:endParaRPr lang="zh-CN" altLang="en-US"/>
        </a:p>
      </dgm:t>
    </dgm:pt>
    <dgm:pt modelId="{656DFFED-D928-480C-8FB3-DDBD73DB3700}" type="sibTrans" cxnId="{B6716E48-176C-4C9A-A8BC-AF5B671FBE00}">
      <dgm:prSet/>
      <dgm:spPr/>
      <dgm:t>
        <a:bodyPr/>
        <a:lstStyle/>
        <a:p>
          <a:endParaRPr lang="zh-CN" altLang="en-US"/>
        </a:p>
      </dgm:t>
    </dgm:pt>
    <dgm:pt modelId="{07717B6F-A784-41B8-98B9-FC3F7F330958}" type="pres">
      <dgm:prSet presAssocID="{E3F9AB86-EA3E-4093-895F-02B157A052E1}" presName="Name0" presStyleCnt="0">
        <dgm:presLayoutVars>
          <dgm:dir/>
          <dgm:resizeHandles val="exact"/>
        </dgm:presLayoutVars>
      </dgm:prSet>
      <dgm:spPr/>
      <dgm:t>
        <a:bodyPr/>
        <a:lstStyle/>
        <a:p>
          <a:endParaRPr lang="zh-CN" altLang="en-US"/>
        </a:p>
      </dgm:t>
    </dgm:pt>
    <dgm:pt modelId="{6033C8C4-B444-461C-A7C5-FB1812EA6FB0}" type="pres">
      <dgm:prSet presAssocID="{C766CAB5-C89D-49D9-90AA-F6F820F5A890}" presName="Name5" presStyleLbl="vennNode1" presStyleIdx="0" presStyleCnt="4">
        <dgm:presLayoutVars>
          <dgm:bulletEnabled val="1"/>
        </dgm:presLayoutVars>
      </dgm:prSet>
      <dgm:spPr/>
      <dgm:t>
        <a:bodyPr/>
        <a:lstStyle/>
        <a:p>
          <a:endParaRPr lang="zh-CN" altLang="en-US"/>
        </a:p>
      </dgm:t>
    </dgm:pt>
    <dgm:pt modelId="{B1470C85-0E81-4B46-AB3A-2931999FFA51}" type="pres">
      <dgm:prSet presAssocID="{0002D065-5A96-4B32-9BFE-E7B7636F4C24}" presName="space" presStyleCnt="0"/>
      <dgm:spPr/>
    </dgm:pt>
    <dgm:pt modelId="{D01F1573-04DE-4959-A176-382FBD8EB59F}" type="pres">
      <dgm:prSet presAssocID="{1F99F4C3-6C35-4F0E-9531-0D3CB79C3B48}" presName="Name5" presStyleLbl="vennNode1" presStyleIdx="1" presStyleCnt="4">
        <dgm:presLayoutVars>
          <dgm:bulletEnabled val="1"/>
        </dgm:presLayoutVars>
      </dgm:prSet>
      <dgm:spPr/>
      <dgm:t>
        <a:bodyPr/>
        <a:lstStyle/>
        <a:p>
          <a:endParaRPr lang="zh-CN" altLang="en-US"/>
        </a:p>
      </dgm:t>
    </dgm:pt>
    <dgm:pt modelId="{94A58F2B-D90B-40B6-831F-4BD1BE88573A}" type="pres">
      <dgm:prSet presAssocID="{65607E42-EF7A-4BFD-87FC-2FF72DC61B03}" presName="space" presStyleCnt="0"/>
      <dgm:spPr/>
    </dgm:pt>
    <dgm:pt modelId="{81441E9C-3004-435A-A120-FDE87AC45339}" type="pres">
      <dgm:prSet presAssocID="{F5569EF2-3535-45C5-8B25-3E0372E5109F}" presName="Name5" presStyleLbl="vennNode1" presStyleIdx="2" presStyleCnt="4">
        <dgm:presLayoutVars>
          <dgm:bulletEnabled val="1"/>
        </dgm:presLayoutVars>
      </dgm:prSet>
      <dgm:spPr/>
      <dgm:t>
        <a:bodyPr/>
        <a:lstStyle/>
        <a:p>
          <a:endParaRPr lang="zh-CN" altLang="en-US"/>
        </a:p>
      </dgm:t>
    </dgm:pt>
    <dgm:pt modelId="{433FBD4D-807E-4CB6-9B3B-560551D8CDC3}" type="pres">
      <dgm:prSet presAssocID="{B80F1DBA-49C7-451E-B6DD-9243798467FB}" presName="space" presStyleCnt="0"/>
      <dgm:spPr/>
    </dgm:pt>
    <dgm:pt modelId="{5201EF74-913D-4233-968E-C635D27F98E4}" type="pres">
      <dgm:prSet presAssocID="{8EB44D4C-4093-4891-ADAD-62B836F21D5D}" presName="Name5" presStyleLbl="vennNode1" presStyleIdx="3" presStyleCnt="4">
        <dgm:presLayoutVars>
          <dgm:bulletEnabled val="1"/>
        </dgm:presLayoutVars>
      </dgm:prSet>
      <dgm:spPr/>
      <dgm:t>
        <a:bodyPr/>
        <a:lstStyle/>
        <a:p>
          <a:endParaRPr lang="zh-CN" altLang="en-US"/>
        </a:p>
      </dgm:t>
    </dgm:pt>
  </dgm:ptLst>
  <dgm:cxnLst>
    <dgm:cxn modelId="{07EE0922-5EC5-4B35-93C5-C0237C1C79D5}" type="presOf" srcId="{C766CAB5-C89D-49D9-90AA-F6F820F5A890}" destId="{6033C8C4-B444-461C-A7C5-FB1812EA6FB0}" srcOrd="0" destOrd="0" presId="urn:microsoft.com/office/officeart/2005/8/layout/venn3"/>
    <dgm:cxn modelId="{30A2817E-FA07-42CF-8449-B226EDF410E2}" srcId="{E3F9AB86-EA3E-4093-895F-02B157A052E1}" destId="{F5569EF2-3535-45C5-8B25-3E0372E5109F}" srcOrd="2" destOrd="0" parTransId="{4516A144-CFA7-425B-A317-47AC92D44DB7}" sibTransId="{B80F1DBA-49C7-451E-B6DD-9243798467FB}"/>
    <dgm:cxn modelId="{85CBACD2-9412-4239-A90D-21FCC17241BB}" srcId="{E3F9AB86-EA3E-4093-895F-02B157A052E1}" destId="{C766CAB5-C89D-49D9-90AA-F6F820F5A890}" srcOrd="0" destOrd="0" parTransId="{DDA5B888-2BE3-422B-B8A1-8319CF57E8B5}" sibTransId="{0002D065-5A96-4B32-9BFE-E7B7636F4C24}"/>
    <dgm:cxn modelId="{B6716E48-176C-4C9A-A8BC-AF5B671FBE00}" srcId="{E3F9AB86-EA3E-4093-895F-02B157A052E1}" destId="{8EB44D4C-4093-4891-ADAD-62B836F21D5D}" srcOrd="3" destOrd="0" parTransId="{D6D96867-F1CF-4B34-ADCF-3104B4FD9004}" sibTransId="{656DFFED-D928-480C-8FB3-DDBD73DB3700}"/>
    <dgm:cxn modelId="{E86E0016-E0E7-4872-9008-2B4291109BA3}" srcId="{E3F9AB86-EA3E-4093-895F-02B157A052E1}" destId="{1F99F4C3-6C35-4F0E-9531-0D3CB79C3B48}" srcOrd="1" destOrd="0" parTransId="{D80CA4A1-07A0-4904-A563-5788690E9971}" sibTransId="{65607E42-EF7A-4BFD-87FC-2FF72DC61B03}"/>
    <dgm:cxn modelId="{CB649F33-2ACF-4CC3-BD63-7778668A13BF}" type="presOf" srcId="{E3F9AB86-EA3E-4093-895F-02B157A052E1}" destId="{07717B6F-A784-41B8-98B9-FC3F7F330958}" srcOrd="0" destOrd="0" presId="urn:microsoft.com/office/officeart/2005/8/layout/venn3"/>
    <dgm:cxn modelId="{18A8E3B9-0117-42FC-BDB5-D3C4AC280916}" type="presOf" srcId="{8EB44D4C-4093-4891-ADAD-62B836F21D5D}" destId="{5201EF74-913D-4233-968E-C635D27F98E4}" srcOrd="0" destOrd="0" presId="urn:microsoft.com/office/officeart/2005/8/layout/venn3"/>
    <dgm:cxn modelId="{C400148D-B731-4A46-B163-3563319DA2FC}" type="presOf" srcId="{1F99F4C3-6C35-4F0E-9531-0D3CB79C3B48}" destId="{D01F1573-04DE-4959-A176-382FBD8EB59F}" srcOrd="0" destOrd="0" presId="urn:microsoft.com/office/officeart/2005/8/layout/venn3"/>
    <dgm:cxn modelId="{60C15359-E89D-4BF7-A5DD-82B1946AB3CA}" type="presOf" srcId="{F5569EF2-3535-45C5-8B25-3E0372E5109F}" destId="{81441E9C-3004-435A-A120-FDE87AC45339}" srcOrd="0" destOrd="0" presId="urn:microsoft.com/office/officeart/2005/8/layout/venn3"/>
    <dgm:cxn modelId="{54583A2C-CE5D-4166-A104-FA2D14B53628}" type="presParOf" srcId="{07717B6F-A784-41B8-98B9-FC3F7F330958}" destId="{6033C8C4-B444-461C-A7C5-FB1812EA6FB0}" srcOrd="0" destOrd="0" presId="urn:microsoft.com/office/officeart/2005/8/layout/venn3"/>
    <dgm:cxn modelId="{3DCF03EC-E2CB-44E5-8FE0-3B1CC67F7D25}" type="presParOf" srcId="{07717B6F-A784-41B8-98B9-FC3F7F330958}" destId="{B1470C85-0E81-4B46-AB3A-2931999FFA51}" srcOrd="1" destOrd="0" presId="urn:microsoft.com/office/officeart/2005/8/layout/venn3"/>
    <dgm:cxn modelId="{46558713-3C41-4948-8D9B-798BC98B9FB9}" type="presParOf" srcId="{07717B6F-A784-41B8-98B9-FC3F7F330958}" destId="{D01F1573-04DE-4959-A176-382FBD8EB59F}" srcOrd="2" destOrd="0" presId="urn:microsoft.com/office/officeart/2005/8/layout/venn3"/>
    <dgm:cxn modelId="{566282A5-9F81-4906-AB1F-EE11386D292E}" type="presParOf" srcId="{07717B6F-A784-41B8-98B9-FC3F7F330958}" destId="{94A58F2B-D90B-40B6-831F-4BD1BE88573A}" srcOrd="3" destOrd="0" presId="urn:microsoft.com/office/officeart/2005/8/layout/venn3"/>
    <dgm:cxn modelId="{03094168-D297-4035-9F4A-FCE44EFA4EE1}" type="presParOf" srcId="{07717B6F-A784-41B8-98B9-FC3F7F330958}" destId="{81441E9C-3004-435A-A120-FDE87AC45339}" srcOrd="4" destOrd="0" presId="urn:microsoft.com/office/officeart/2005/8/layout/venn3"/>
    <dgm:cxn modelId="{D5CBD91B-9714-4065-8CBF-F992A272B032}" type="presParOf" srcId="{07717B6F-A784-41B8-98B9-FC3F7F330958}" destId="{433FBD4D-807E-4CB6-9B3B-560551D8CDC3}" srcOrd="5" destOrd="0" presId="urn:microsoft.com/office/officeart/2005/8/layout/venn3"/>
    <dgm:cxn modelId="{744CFAEE-C0E2-4E83-A5F5-123F30197776}" type="presParOf" srcId="{07717B6F-A784-41B8-98B9-FC3F7F330958}" destId="{5201EF74-913D-4233-968E-C635D27F98E4}" srcOrd="6" destOrd="0" presId="urn:microsoft.com/office/officeart/2005/8/layout/venn3"/>
  </dgm:cxnLst>
  <dgm:bg/>
  <dgm:whole/>
</dgm:dataModel>
</file>

<file path=ppt/diagrams/data12.xml><?xml version="1.0" encoding="utf-8"?>
<dgm:dataModel xmlns:dgm="http://schemas.openxmlformats.org/drawingml/2006/diagram" xmlns:a="http://schemas.openxmlformats.org/drawingml/2006/main">
  <dgm:ptLst>
    <dgm:pt modelId="{4C4E57C7-F864-4624-A3DA-2CD4DD5180A2}" type="doc">
      <dgm:prSet loTypeId="urn:microsoft.com/office/officeart/2005/8/layout/process1" loCatId="process" qsTypeId="urn:microsoft.com/office/officeart/2005/8/quickstyle/simple3" qsCatId="simple" csTypeId="urn:microsoft.com/office/officeart/2005/8/colors/accent2_2" csCatId="accent2" phldr="1"/>
      <dgm:spPr/>
    </dgm:pt>
    <dgm:pt modelId="{C66327D8-9820-4B35-B676-FA2DDC02543B}">
      <dgm:prSet phldrT="[文本]"/>
      <dgm:spPr/>
      <dgm:t>
        <a:bodyPr/>
        <a:lstStyle/>
        <a:p>
          <a:r>
            <a:rPr lang="zh-CN" b="1" dirty="0" smtClean="0"/>
            <a:t>批评与自我批评</a:t>
          </a:r>
          <a:endParaRPr lang="zh-CN" altLang="en-US" b="1" dirty="0"/>
        </a:p>
      </dgm:t>
    </dgm:pt>
    <dgm:pt modelId="{93EC77AD-5D96-4584-923B-05E8A0352BDF}" type="parTrans" cxnId="{2878572E-6540-4DAC-A709-2B60BFE28544}">
      <dgm:prSet/>
      <dgm:spPr/>
      <dgm:t>
        <a:bodyPr/>
        <a:lstStyle/>
        <a:p>
          <a:endParaRPr lang="zh-CN" altLang="en-US"/>
        </a:p>
      </dgm:t>
    </dgm:pt>
    <dgm:pt modelId="{D890791B-E875-4294-B7FF-9CF112D44129}" type="sibTrans" cxnId="{2878572E-6540-4DAC-A709-2B60BFE28544}">
      <dgm:prSet/>
      <dgm:spPr/>
      <dgm:t>
        <a:bodyPr/>
        <a:lstStyle/>
        <a:p>
          <a:endParaRPr lang="zh-CN" altLang="en-US"/>
        </a:p>
      </dgm:t>
    </dgm:pt>
    <dgm:pt modelId="{A5E8C8E4-371B-4AD1-B663-CB166F45E755}">
      <dgm:prSet phldrT="[文本]"/>
      <dgm:spPr/>
      <dgm:t>
        <a:bodyPr/>
        <a:lstStyle/>
        <a:p>
          <a:r>
            <a:rPr lang="zh-CN" b="1" dirty="0" smtClean="0"/>
            <a:t>表扬与自我表扬</a:t>
          </a:r>
          <a:endParaRPr lang="zh-CN" altLang="en-US" b="1" dirty="0"/>
        </a:p>
      </dgm:t>
    </dgm:pt>
    <dgm:pt modelId="{6F33B5CC-98BC-4948-B571-48C6B0943A1E}" type="parTrans" cxnId="{9A789698-99AB-49FD-A58B-5185B9A4AF40}">
      <dgm:prSet/>
      <dgm:spPr/>
      <dgm:t>
        <a:bodyPr/>
        <a:lstStyle/>
        <a:p>
          <a:endParaRPr lang="zh-CN" altLang="en-US"/>
        </a:p>
      </dgm:t>
    </dgm:pt>
    <dgm:pt modelId="{DA30D6AA-8E08-47FF-AD27-E8BD7EC50F6C}" type="sibTrans" cxnId="{9A789698-99AB-49FD-A58B-5185B9A4AF40}">
      <dgm:prSet/>
      <dgm:spPr/>
      <dgm:t>
        <a:bodyPr/>
        <a:lstStyle/>
        <a:p>
          <a:endParaRPr lang="zh-CN" altLang="en-US"/>
        </a:p>
      </dgm:t>
    </dgm:pt>
    <dgm:pt modelId="{35191A32-94B7-4F0F-A9E1-3E5700DCD0D5}">
      <dgm:prSet phldrT="[文本]"/>
      <dgm:spPr/>
      <dgm:t>
        <a:bodyPr/>
        <a:lstStyle/>
        <a:p>
          <a:r>
            <a:rPr lang="zh-CN" b="1" dirty="0" smtClean="0"/>
            <a:t>吹捧与自我吹捧</a:t>
          </a:r>
          <a:endParaRPr lang="zh-CN" altLang="en-US" b="1" dirty="0"/>
        </a:p>
      </dgm:t>
    </dgm:pt>
    <dgm:pt modelId="{39402371-7D34-4660-A74A-BFF00C5FE155}" type="parTrans" cxnId="{E0E251C6-ED32-41CE-815D-BE9576E6EAA8}">
      <dgm:prSet/>
      <dgm:spPr/>
      <dgm:t>
        <a:bodyPr/>
        <a:lstStyle/>
        <a:p>
          <a:endParaRPr lang="zh-CN" altLang="en-US"/>
        </a:p>
      </dgm:t>
    </dgm:pt>
    <dgm:pt modelId="{0C2C2D18-6B42-43A8-B976-DB82B1CC5328}" type="sibTrans" cxnId="{E0E251C6-ED32-41CE-815D-BE9576E6EAA8}">
      <dgm:prSet/>
      <dgm:spPr/>
      <dgm:t>
        <a:bodyPr/>
        <a:lstStyle/>
        <a:p>
          <a:endParaRPr lang="zh-CN" altLang="en-US"/>
        </a:p>
      </dgm:t>
    </dgm:pt>
    <dgm:pt modelId="{4DA7454A-4676-4A75-A106-56DD459C952F}" type="pres">
      <dgm:prSet presAssocID="{4C4E57C7-F864-4624-A3DA-2CD4DD5180A2}" presName="Name0" presStyleCnt="0">
        <dgm:presLayoutVars>
          <dgm:dir/>
          <dgm:resizeHandles val="exact"/>
        </dgm:presLayoutVars>
      </dgm:prSet>
      <dgm:spPr/>
    </dgm:pt>
    <dgm:pt modelId="{E153B645-1776-4D07-9FAA-70020A5E0DB9}" type="pres">
      <dgm:prSet presAssocID="{C66327D8-9820-4B35-B676-FA2DDC02543B}" presName="node" presStyleLbl="node1" presStyleIdx="0" presStyleCnt="3">
        <dgm:presLayoutVars>
          <dgm:bulletEnabled val="1"/>
        </dgm:presLayoutVars>
      </dgm:prSet>
      <dgm:spPr/>
      <dgm:t>
        <a:bodyPr/>
        <a:lstStyle/>
        <a:p>
          <a:endParaRPr lang="zh-CN" altLang="en-US"/>
        </a:p>
      </dgm:t>
    </dgm:pt>
    <dgm:pt modelId="{56D2FDA7-BF60-4382-A7FB-4AF508788DFA}" type="pres">
      <dgm:prSet presAssocID="{D890791B-E875-4294-B7FF-9CF112D44129}" presName="sibTrans" presStyleLbl="sibTrans2D1" presStyleIdx="0" presStyleCnt="2"/>
      <dgm:spPr/>
      <dgm:t>
        <a:bodyPr/>
        <a:lstStyle/>
        <a:p>
          <a:endParaRPr lang="zh-CN" altLang="en-US"/>
        </a:p>
      </dgm:t>
    </dgm:pt>
    <dgm:pt modelId="{FD5B30A3-D2CA-4FF0-8C01-02397BA48ACA}" type="pres">
      <dgm:prSet presAssocID="{D890791B-E875-4294-B7FF-9CF112D44129}" presName="connectorText" presStyleLbl="sibTrans2D1" presStyleIdx="0" presStyleCnt="2"/>
      <dgm:spPr/>
      <dgm:t>
        <a:bodyPr/>
        <a:lstStyle/>
        <a:p>
          <a:endParaRPr lang="zh-CN" altLang="en-US"/>
        </a:p>
      </dgm:t>
    </dgm:pt>
    <dgm:pt modelId="{AE1F5B4D-95B8-42EC-BDF5-C4E999AAE18E}" type="pres">
      <dgm:prSet presAssocID="{A5E8C8E4-371B-4AD1-B663-CB166F45E755}" presName="node" presStyleLbl="node1" presStyleIdx="1" presStyleCnt="3">
        <dgm:presLayoutVars>
          <dgm:bulletEnabled val="1"/>
        </dgm:presLayoutVars>
      </dgm:prSet>
      <dgm:spPr/>
      <dgm:t>
        <a:bodyPr/>
        <a:lstStyle/>
        <a:p>
          <a:endParaRPr lang="zh-CN" altLang="en-US"/>
        </a:p>
      </dgm:t>
    </dgm:pt>
    <dgm:pt modelId="{045D209C-EF46-4D19-8A76-3356D67722C1}" type="pres">
      <dgm:prSet presAssocID="{DA30D6AA-8E08-47FF-AD27-E8BD7EC50F6C}" presName="sibTrans" presStyleLbl="sibTrans2D1" presStyleIdx="1" presStyleCnt="2"/>
      <dgm:spPr/>
      <dgm:t>
        <a:bodyPr/>
        <a:lstStyle/>
        <a:p>
          <a:endParaRPr lang="zh-CN" altLang="en-US"/>
        </a:p>
      </dgm:t>
    </dgm:pt>
    <dgm:pt modelId="{79DB6F27-E583-43A6-9A40-BCD49E2A203A}" type="pres">
      <dgm:prSet presAssocID="{DA30D6AA-8E08-47FF-AD27-E8BD7EC50F6C}" presName="connectorText" presStyleLbl="sibTrans2D1" presStyleIdx="1" presStyleCnt="2"/>
      <dgm:spPr/>
      <dgm:t>
        <a:bodyPr/>
        <a:lstStyle/>
        <a:p>
          <a:endParaRPr lang="zh-CN" altLang="en-US"/>
        </a:p>
      </dgm:t>
    </dgm:pt>
    <dgm:pt modelId="{6FE5D053-9696-4EF3-A75C-E48178BC7B2F}" type="pres">
      <dgm:prSet presAssocID="{35191A32-94B7-4F0F-A9E1-3E5700DCD0D5}" presName="node" presStyleLbl="node1" presStyleIdx="2" presStyleCnt="3">
        <dgm:presLayoutVars>
          <dgm:bulletEnabled val="1"/>
        </dgm:presLayoutVars>
      </dgm:prSet>
      <dgm:spPr/>
      <dgm:t>
        <a:bodyPr/>
        <a:lstStyle/>
        <a:p>
          <a:endParaRPr lang="zh-CN" altLang="en-US"/>
        </a:p>
      </dgm:t>
    </dgm:pt>
  </dgm:ptLst>
  <dgm:cxnLst>
    <dgm:cxn modelId="{788A5338-EFEC-4BC1-910A-5DE00DDA3229}" type="presOf" srcId="{D890791B-E875-4294-B7FF-9CF112D44129}" destId="{FD5B30A3-D2CA-4FF0-8C01-02397BA48ACA}" srcOrd="1" destOrd="0" presId="urn:microsoft.com/office/officeart/2005/8/layout/process1"/>
    <dgm:cxn modelId="{2878572E-6540-4DAC-A709-2B60BFE28544}" srcId="{4C4E57C7-F864-4624-A3DA-2CD4DD5180A2}" destId="{C66327D8-9820-4B35-B676-FA2DDC02543B}" srcOrd="0" destOrd="0" parTransId="{93EC77AD-5D96-4584-923B-05E8A0352BDF}" sibTransId="{D890791B-E875-4294-B7FF-9CF112D44129}"/>
    <dgm:cxn modelId="{5BB2B533-A07F-4A17-82E9-C990E18BAE68}" type="presOf" srcId="{A5E8C8E4-371B-4AD1-B663-CB166F45E755}" destId="{AE1F5B4D-95B8-42EC-BDF5-C4E999AAE18E}" srcOrd="0" destOrd="0" presId="urn:microsoft.com/office/officeart/2005/8/layout/process1"/>
    <dgm:cxn modelId="{D1AA2C13-3BAC-4344-A4B0-65503704033D}" type="presOf" srcId="{35191A32-94B7-4F0F-A9E1-3E5700DCD0D5}" destId="{6FE5D053-9696-4EF3-A75C-E48178BC7B2F}" srcOrd="0" destOrd="0" presId="urn:microsoft.com/office/officeart/2005/8/layout/process1"/>
    <dgm:cxn modelId="{E0E251C6-ED32-41CE-815D-BE9576E6EAA8}" srcId="{4C4E57C7-F864-4624-A3DA-2CD4DD5180A2}" destId="{35191A32-94B7-4F0F-A9E1-3E5700DCD0D5}" srcOrd="2" destOrd="0" parTransId="{39402371-7D34-4660-A74A-BFF00C5FE155}" sibTransId="{0C2C2D18-6B42-43A8-B976-DB82B1CC5328}"/>
    <dgm:cxn modelId="{F906F5FC-80B6-45B0-A08D-80890394BD3C}" type="presOf" srcId="{DA30D6AA-8E08-47FF-AD27-E8BD7EC50F6C}" destId="{79DB6F27-E583-43A6-9A40-BCD49E2A203A}" srcOrd="1" destOrd="0" presId="urn:microsoft.com/office/officeart/2005/8/layout/process1"/>
    <dgm:cxn modelId="{240ACF68-3235-4C49-9E95-CBA72EED5706}" type="presOf" srcId="{4C4E57C7-F864-4624-A3DA-2CD4DD5180A2}" destId="{4DA7454A-4676-4A75-A106-56DD459C952F}" srcOrd="0" destOrd="0" presId="urn:microsoft.com/office/officeart/2005/8/layout/process1"/>
    <dgm:cxn modelId="{82013D12-0336-4A65-A824-12AD837CB1C1}" type="presOf" srcId="{D890791B-E875-4294-B7FF-9CF112D44129}" destId="{56D2FDA7-BF60-4382-A7FB-4AF508788DFA}" srcOrd="0" destOrd="0" presId="urn:microsoft.com/office/officeart/2005/8/layout/process1"/>
    <dgm:cxn modelId="{BF6CF05B-B889-41FA-8173-4D8109F8F785}" type="presOf" srcId="{C66327D8-9820-4B35-B676-FA2DDC02543B}" destId="{E153B645-1776-4D07-9FAA-70020A5E0DB9}" srcOrd="0" destOrd="0" presId="urn:microsoft.com/office/officeart/2005/8/layout/process1"/>
    <dgm:cxn modelId="{9A789698-99AB-49FD-A58B-5185B9A4AF40}" srcId="{4C4E57C7-F864-4624-A3DA-2CD4DD5180A2}" destId="{A5E8C8E4-371B-4AD1-B663-CB166F45E755}" srcOrd="1" destOrd="0" parTransId="{6F33B5CC-98BC-4948-B571-48C6B0943A1E}" sibTransId="{DA30D6AA-8E08-47FF-AD27-E8BD7EC50F6C}"/>
    <dgm:cxn modelId="{A5475679-6CA1-4A5E-94D8-1DCFE07E507E}" type="presOf" srcId="{DA30D6AA-8E08-47FF-AD27-E8BD7EC50F6C}" destId="{045D209C-EF46-4D19-8A76-3356D67722C1}" srcOrd="0" destOrd="0" presId="urn:microsoft.com/office/officeart/2005/8/layout/process1"/>
    <dgm:cxn modelId="{0F496243-D1B6-41DB-B160-DA7989A503A7}" type="presParOf" srcId="{4DA7454A-4676-4A75-A106-56DD459C952F}" destId="{E153B645-1776-4D07-9FAA-70020A5E0DB9}" srcOrd="0" destOrd="0" presId="urn:microsoft.com/office/officeart/2005/8/layout/process1"/>
    <dgm:cxn modelId="{BFE3EBDC-A623-4347-94AC-2C170BAFF6E8}" type="presParOf" srcId="{4DA7454A-4676-4A75-A106-56DD459C952F}" destId="{56D2FDA7-BF60-4382-A7FB-4AF508788DFA}" srcOrd="1" destOrd="0" presId="urn:microsoft.com/office/officeart/2005/8/layout/process1"/>
    <dgm:cxn modelId="{AACE2826-6662-4CA7-859E-3A9ADCF4FF13}" type="presParOf" srcId="{56D2FDA7-BF60-4382-A7FB-4AF508788DFA}" destId="{FD5B30A3-D2CA-4FF0-8C01-02397BA48ACA}" srcOrd="0" destOrd="0" presId="urn:microsoft.com/office/officeart/2005/8/layout/process1"/>
    <dgm:cxn modelId="{24FEEEB4-877A-4AA4-91EC-B4BCA0D33E8B}" type="presParOf" srcId="{4DA7454A-4676-4A75-A106-56DD459C952F}" destId="{AE1F5B4D-95B8-42EC-BDF5-C4E999AAE18E}" srcOrd="2" destOrd="0" presId="urn:microsoft.com/office/officeart/2005/8/layout/process1"/>
    <dgm:cxn modelId="{934005F3-BF39-4937-A7E2-AF3DB8C4F6F9}" type="presParOf" srcId="{4DA7454A-4676-4A75-A106-56DD459C952F}" destId="{045D209C-EF46-4D19-8A76-3356D67722C1}" srcOrd="3" destOrd="0" presId="urn:microsoft.com/office/officeart/2005/8/layout/process1"/>
    <dgm:cxn modelId="{38E9CAFC-5F79-44F4-90D1-2E78863DE666}" type="presParOf" srcId="{045D209C-EF46-4D19-8A76-3356D67722C1}" destId="{79DB6F27-E583-43A6-9A40-BCD49E2A203A}" srcOrd="0" destOrd="0" presId="urn:microsoft.com/office/officeart/2005/8/layout/process1"/>
    <dgm:cxn modelId="{700B8135-7092-4D03-9062-C2F3630DD2CA}" type="presParOf" srcId="{4DA7454A-4676-4A75-A106-56DD459C952F}" destId="{6FE5D053-9696-4EF3-A75C-E48178BC7B2F}" srcOrd="4" destOrd="0" presId="urn:microsoft.com/office/officeart/2005/8/layout/process1"/>
  </dgm:cxnLst>
  <dgm:bg/>
  <dgm:whole/>
</dgm:dataModel>
</file>

<file path=ppt/diagrams/data13.xml><?xml version="1.0" encoding="utf-8"?>
<dgm:dataModel xmlns:dgm="http://schemas.openxmlformats.org/drawingml/2006/diagram" xmlns:a="http://schemas.openxmlformats.org/drawingml/2006/main">
  <dgm:ptLst>
    <dgm:pt modelId="{4C4E57C7-F864-4624-A3DA-2CD4DD5180A2}" type="doc">
      <dgm:prSet loTypeId="urn:microsoft.com/office/officeart/2005/8/layout/process3" loCatId="process" qsTypeId="urn:microsoft.com/office/officeart/2005/8/quickstyle/3d3" qsCatId="3D" csTypeId="urn:microsoft.com/office/officeart/2005/8/colors/accent2_2" csCatId="accent2" phldr="1"/>
      <dgm:spPr/>
    </dgm:pt>
    <dgm:pt modelId="{C66327D8-9820-4B35-B676-FA2DDC02543B}">
      <dgm:prSet phldrT="[文本]" custT="1"/>
      <dgm:spPr/>
      <dgm:t>
        <a:bodyPr/>
        <a:lstStyle/>
        <a:p>
          <a:pPr algn="ctr"/>
          <a:r>
            <a:rPr lang="zh-CN" altLang="en-US" sz="2400" b="1" dirty="0" smtClean="0">
              <a:latin typeface="微软雅黑" pitchFamily="34" charset="-122"/>
              <a:ea typeface="微软雅黑" pitchFamily="34" charset="-122"/>
            </a:rPr>
            <a:t>不敢腐</a:t>
          </a:r>
          <a:endParaRPr lang="zh-CN" altLang="en-US" sz="2400" b="1" dirty="0">
            <a:latin typeface="微软雅黑" pitchFamily="34" charset="-122"/>
            <a:ea typeface="微软雅黑" pitchFamily="34" charset="-122"/>
          </a:endParaRPr>
        </a:p>
      </dgm:t>
    </dgm:pt>
    <dgm:pt modelId="{93EC77AD-5D96-4584-923B-05E8A0352BDF}" type="parTrans" cxnId="{2878572E-6540-4DAC-A709-2B60BFE28544}">
      <dgm:prSet/>
      <dgm:spPr/>
      <dgm:t>
        <a:bodyPr/>
        <a:lstStyle/>
        <a:p>
          <a:endParaRPr lang="zh-CN" altLang="en-US"/>
        </a:p>
      </dgm:t>
    </dgm:pt>
    <dgm:pt modelId="{D890791B-E875-4294-B7FF-9CF112D44129}" type="sibTrans" cxnId="{2878572E-6540-4DAC-A709-2B60BFE28544}">
      <dgm:prSet/>
      <dgm:spPr/>
      <dgm:t>
        <a:bodyPr/>
        <a:lstStyle/>
        <a:p>
          <a:endParaRPr lang="zh-CN" altLang="en-US"/>
        </a:p>
      </dgm:t>
    </dgm:pt>
    <dgm:pt modelId="{DCEBBD59-37F1-4DA8-9A1F-68C639AE6FA6}">
      <dgm:prSet phldrT="[文本]" custT="1"/>
      <dgm:spPr/>
      <dgm:t>
        <a:bodyPr/>
        <a:lstStyle/>
        <a:p>
          <a:pPr algn="ctr"/>
          <a:r>
            <a:rPr lang="zh-CN" altLang="en-US" sz="2400" b="1" smtClean="0">
              <a:latin typeface="微软雅黑" pitchFamily="34" charset="-122"/>
              <a:ea typeface="微软雅黑" pitchFamily="34" charset="-122"/>
            </a:rPr>
            <a:t>不能腐</a:t>
          </a:r>
          <a:endParaRPr lang="zh-CN" altLang="en-US" sz="2400" b="1" dirty="0">
            <a:latin typeface="微软雅黑" pitchFamily="34" charset="-122"/>
            <a:ea typeface="微软雅黑" pitchFamily="34" charset="-122"/>
          </a:endParaRPr>
        </a:p>
      </dgm:t>
    </dgm:pt>
    <dgm:pt modelId="{351EAC3B-E0F6-4C06-9021-99BF8DDDACAE}" type="parTrans" cxnId="{D0D5B7F4-2A64-4CB9-80BA-72E1004470B0}">
      <dgm:prSet/>
      <dgm:spPr/>
      <dgm:t>
        <a:bodyPr/>
        <a:lstStyle/>
        <a:p>
          <a:endParaRPr lang="zh-CN" altLang="en-US"/>
        </a:p>
      </dgm:t>
    </dgm:pt>
    <dgm:pt modelId="{5F976670-A0AA-41A8-806B-EAF5D427521D}" type="sibTrans" cxnId="{D0D5B7F4-2A64-4CB9-80BA-72E1004470B0}">
      <dgm:prSet/>
      <dgm:spPr/>
      <dgm:t>
        <a:bodyPr/>
        <a:lstStyle/>
        <a:p>
          <a:endParaRPr lang="zh-CN" altLang="en-US"/>
        </a:p>
      </dgm:t>
    </dgm:pt>
    <dgm:pt modelId="{584F0ED1-02E7-4BC2-BC6F-704AED7CDA6B}">
      <dgm:prSet phldrT="[文本]" custT="1"/>
      <dgm:spPr/>
      <dgm:t>
        <a:bodyPr/>
        <a:lstStyle/>
        <a:p>
          <a:pPr algn="ctr"/>
          <a:r>
            <a:rPr lang="zh-CN" altLang="en-US" sz="2400" b="1" smtClean="0">
              <a:latin typeface="微软雅黑" pitchFamily="34" charset="-122"/>
              <a:ea typeface="微软雅黑" pitchFamily="34" charset="-122"/>
            </a:rPr>
            <a:t>不想腐</a:t>
          </a:r>
          <a:endParaRPr lang="zh-CN" altLang="en-US" sz="2400" b="1" dirty="0">
            <a:latin typeface="微软雅黑" pitchFamily="34" charset="-122"/>
            <a:ea typeface="微软雅黑" pitchFamily="34" charset="-122"/>
          </a:endParaRPr>
        </a:p>
      </dgm:t>
    </dgm:pt>
    <dgm:pt modelId="{090A9102-96DC-46FC-9EB4-EE7920444A81}" type="parTrans" cxnId="{09C311CB-60C2-46C2-BCE3-45FD7A9CD76F}">
      <dgm:prSet/>
      <dgm:spPr/>
      <dgm:t>
        <a:bodyPr/>
        <a:lstStyle/>
        <a:p>
          <a:endParaRPr lang="zh-CN" altLang="en-US"/>
        </a:p>
      </dgm:t>
    </dgm:pt>
    <dgm:pt modelId="{B61376CD-A0F1-4349-8FDD-1A066D94A81C}" type="sibTrans" cxnId="{09C311CB-60C2-46C2-BCE3-45FD7A9CD76F}">
      <dgm:prSet/>
      <dgm:spPr/>
      <dgm:t>
        <a:bodyPr/>
        <a:lstStyle/>
        <a:p>
          <a:endParaRPr lang="zh-CN" altLang="en-US"/>
        </a:p>
      </dgm:t>
    </dgm:pt>
    <dgm:pt modelId="{A6C9D7AE-1362-4594-973F-570C1FD6FCB0}">
      <dgm:prSet/>
      <dgm:spPr/>
      <dgm:t>
        <a:bodyPr/>
        <a:lstStyle/>
        <a:p>
          <a:r>
            <a:rPr lang="zh-CN" altLang="en-US" b="1" dirty="0" smtClean="0"/>
            <a:t>对于党纪国法的敬畏之心</a:t>
          </a:r>
          <a:endParaRPr lang="zh-CN" altLang="en-US" b="1" dirty="0"/>
        </a:p>
      </dgm:t>
    </dgm:pt>
    <dgm:pt modelId="{8F230B60-77B3-4BC2-AC92-546C1521A569}" type="parTrans" cxnId="{FEB0A8ED-4DE4-426D-8B14-293815E3EA28}">
      <dgm:prSet/>
      <dgm:spPr/>
      <dgm:t>
        <a:bodyPr/>
        <a:lstStyle/>
        <a:p>
          <a:endParaRPr lang="zh-CN" altLang="en-US"/>
        </a:p>
      </dgm:t>
    </dgm:pt>
    <dgm:pt modelId="{11982BA9-250E-4880-9DB7-77258A0569EA}" type="sibTrans" cxnId="{FEB0A8ED-4DE4-426D-8B14-293815E3EA28}">
      <dgm:prSet/>
      <dgm:spPr/>
      <dgm:t>
        <a:bodyPr/>
        <a:lstStyle/>
        <a:p>
          <a:endParaRPr lang="zh-CN" altLang="en-US"/>
        </a:p>
      </dgm:t>
    </dgm:pt>
    <dgm:pt modelId="{3A3E2513-584A-4ACD-A3E2-23D232A25209}">
      <dgm:prSet/>
      <dgm:spPr/>
      <dgm:t>
        <a:bodyPr/>
        <a:lstStyle/>
        <a:p>
          <a:r>
            <a:rPr lang="zh-CN" altLang="en-US" b="1" dirty="0" smtClean="0"/>
            <a:t>严密的制度体系形成有效的约束</a:t>
          </a:r>
          <a:endParaRPr lang="zh-CN" altLang="en-US" b="1" dirty="0"/>
        </a:p>
      </dgm:t>
    </dgm:pt>
    <dgm:pt modelId="{15E1B920-A1FD-4362-86F1-82ADD3588D20}" type="parTrans" cxnId="{9E7A220E-DED5-48EA-9748-98BDFC22A483}">
      <dgm:prSet/>
      <dgm:spPr/>
      <dgm:t>
        <a:bodyPr/>
        <a:lstStyle/>
        <a:p>
          <a:endParaRPr lang="zh-CN" altLang="en-US"/>
        </a:p>
      </dgm:t>
    </dgm:pt>
    <dgm:pt modelId="{4BAF6CC4-F0D7-44FB-8EE1-DDBC86DBA502}" type="sibTrans" cxnId="{9E7A220E-DED5-48EA-9748-98BDFC22A483}">
      <dgm:prSet/>
      <dgm:spPr/>
      <dgm:t>
        <a:bodyPr/>
        <a:lstStyle/>
        <a:p>
          <a:endParaRPr lang="zh-CN" altLang="en-US"/>
        </a:p>
      </dgm:t>
    </dgm:pt>
    <dgm:pt modelId="{4C660A21-258A-42BE-8765-0FB44425451D}">
      <dgm:prSet/>
      <dgm:spPr/>
      <dgm:t>
        <a:bodyPr/>
        <a:lstStyle/>
        <a:p>
          <a:r>
            <a:rPr lang="zh-CN" altLang="en-US" b="1" dirty="0" smtClean="0"/>
            <a:t>个人修养的自我约束</a:t>
          </a:r>
          <a:endParaRPr lang="zh-CN" altLang="en-US" b="1" dirty="0"/>
        </a:p>
      </dgm:t>
    </dgm:pt>
    <dgm:pt modelId="{D0679B64-EADF-4DD9-83D1-E0EABAB6C16E}" type="parTrans" cxnId="{A0712C51-5094-4887-B25B-BB6CB84CA454}">
      <dgm:prSet/>
      <dgm:spPr/>
      <dgm:t>
        <a:bodyPr/>
        <a:lstStyle/>
        <a:p>
          <a:endParaRPr lang="zh-CN" altLang="en-US"/>
        </a:p>
      </dgm:t>
    </dgm:pt>
    <dgm:pt modelId="{0B53DDF2-967F-4C0C-873C-B9EBDE55F5DD}" type="sibTrans" cxnId="{A0712C51-5094-4887-B25B-BB6CB84CA454}">
      <dgm:prSet/>
      <dgm:spPr/>
      <dgm:t>
        <a:bodyPr/>
        <a:lstStyle/>
        <a:p>
          <a:endParaRPr lang="zh-CN" altLang="en-US"/>
        </a:p>
      </dgm:t>
    </dgm:pt>
    <dgm:pt modelId="{3C254EA8-95F3-4408-9F39-EC7792183183}" type="pres">
      <dgm:prSet presAssocID="{4C4E57C7-F864-4624-A3DA-2CD4DD5180A2}" presName="linearFlow" presStyleCnt="0">
        <dgm:presLayoutVars>
          <dgm:dir/>
          <dgm:animLvl val="lvl"/>
          <dgm:resizeHandles val="exact"/>
        </dgm:presLayoutVars>
      </dgm:prSet>
      <dgm:spPr/>
    </dgm:pt>
    <dgm:pt modelId="{17AF8EA8-BCF0-40E7-9FD9-7C24526DD167}" type="pres">
      <dgm:prSet presAssocID="{C66327D8-9820-4B35-B676-FA2DDC02543B}" presName="composite" presStyleCnt="0"/>
      <dgm:spPr/>
    </dgm:pt>
    <dgm:pt modelId="{D113FE6E-18AB-43EF-A30F-8664435374A4}" type="pres">
      <dgm:prSet presAssocID="{C66327D8-9820-4B35-B676-FA2DDC02543B}" presName="parTx" presStyleLbl="node1" presStyleIdx="0" presStyleCnt="3">
        <dgm:presLayoutVars>
          <dgm:chMax val="0"/>
          <dgm:chPref val="0"/>
          <dgm:bulletEnabled val="1"/>
        </dgm:presLayoutVars>
      </dgm:prSet>
      <dgm:spPr/>
      <dgm:t>
        <a:bodyPr/>
        <a:lstStyle/>
        <a:p>
          <a:endParaRPr lang="zh-CN" altLang="en-US"/>
        </a:p>
      </dgm:t>
    </dgm:pt>
    <dgm:pt modelId="{3FCC7026-A940-4429-94E1-EEBC9E1BB40B}" type="pres">
      <dgm:prSet presAssocID="{C66327D8-9820-4B35-B676-FA2DDC02543B}" presName="parSh" presStyleLbl="node1" presStyleIdx="0" presStyleCnt="3"/>
      <dgm:spPr/>
      <dgm:t>
        <a:bodyPr/>
        <a:lstStyle/>
        <a:p>
          <a:endParaRPr lang="zh-CN" altLang="en-US"/>
        </a:p>
      </dgm:t>
    </dgm:pt>
    <dgm:pt modelId="{1712F30D-DA1B-4D63-8CBA-B7EE5134897C}" type="pres">
      <dgm:prSet presAssocID="{C66327D8-9820-4B35-B676-FA2DDC02543B}" presName="desTx" presStyleLbl="fgAcc1" presStyleIdx="0" presStyleCnt="3">
        <dgm:presLayoutVars>
          <dgm:bulletEnabled val="1"/>
        </dgm:presLayoutVars>
      </dgm:prSet>
      <dgm:spPr/>
      <dgm:t>
        <a:bodyPr/>
        <a:lstStyle/>
        <a:p>
          <a:endParaRPr lang="zh-CN" altLang="en-US"/>
        </a:p>
      </dgm:t>
    </dgm:pt>
    <dgm:pt modelId="{F82933A7-0D69-42E8-9B4C-E3F09A278E09}" type="pres">
      <dgm:prSet presAssocID="{D890791B-E875-4294-B7FF-9CF112D44129}" presName="sibTrans" presStyleLbl="sibTrans2D1" presStyleIdx="0" presStyleCnt="2"/>
      <dgm:spPr/>
      <dgm:t>
        <a:bodyPr/>
        <a:lstStyle/>
        <a:p>
          <a:endParaRPr lang="zh-CN" altLang="en-US"/>
        </a:p>
      </dgm:t>
    </dgm:pt>
    <dgm:pt modelId="{8A193E0E-83A9-45EB-A83A-BE72DC9A7924}" type="pres">
      <dgm:prSet presAssocID="{D890791B-E875-4294-B7FF-9CF112D44129}" presName="connTx" presStyleLbl="sibTrans2D1" presStyleIdx="0" presStyleCnt="2"/>
      <dgm:spPr/>
      <dgm:t>
        <a:bodyPr/>
        <a:lstStyle/>
        <a:p>
          <a:endParaRPr lang="zh-CN" altLang="en-US"/>
        </a:p>
      </dgm:t>
    </dgm:pt>
    <dgm:pt modelId="{152B9935-DEB5-479E-AA9C-B0EA5CD7525F}" type="pres">
      <dgm:prSet presAssocID="{DCEBBD59-37F1-4DA8-9A1F-68C639AE6FA6}" presName="composite" presStyleCnt="0"/>
      <dgm:spPr/>
    </dgm:pt>
    <dgm:pt modelId="{F6A473A5-8C7C-4A87-950F-0B79DDA65B13}" type="pres">
      <dgm:prSet presAssocID="{DCEBBD59-37F1-4DA8-9A1F-68C639AE6FA6}" presName="parTx" presStyleLbl="node1" presStyleIdx="0" presStyleCnt="3">
        <dgm:presLayoutVars>
          <dgm:chMax val="0"/>
          <dgm:chPref val="0"/>
          <dgm:bulletEnabled val="1"/>
        </dgm:presLayoutVars>
      </dgm:prSet>
      <dgm:spPr/>
      <dgm:t>
        <a:bodyPr/>
        <a:lstStyle/>
        <a:p>
          <a:endParaRPr lang="zh-CN" altLang="en-US"/>
        </a:p>
      </dgm:t>
    </dgm:pt>
    <dgm:pt modelId="{15805EC6-AD1D-4DAF-9EC3-946C83BC8AA6}" type="pres">
      <dgm:prSet presAssocID="{DCEBBD59-37F1-4DA8-9A1F-68C639AE6FA6}" presName="parSh" presStyleLbl="node1" presStyleIdx="1" presStyleCnt="3"/>
      <dgm:spPr/>
      <dgm:t>
        <a:bodyPr/>
        <a:lstStyle/>
        <a:p>
          <a:endParaRPr lang="zh-CN" altLang="en-US"/>
        </a:p>
      </dgm:t>
    </dgm:pt>
    <dgm:pt modelId="{8EA2AB17-3C18-410D-8A52-383A2EC42A71}" type="pres">
      <dgm:prSet presAssocID="{DCEBBD59-37F1-4DA8-9A1F-68C639AE6FA6}" presName="desTx" presStyleLbl="fgAcc1" presStyleIdx="1" presStyleCnt="3">
        <dgm:presLayoutVars>
          <dgm:bulletEnabled val="1"/>
        </dgm:presLayoutVars>
      </dgm:prSet>
      <dgm:spPr/>
      <dgm:t>
        <a:bodyPr/>
        <a:lstStyle/>
        <a:p>
          <a:endParaRPr lang="zh-CN" altLang="en-US"/>
        </a:p>
      </dgm:t>
    </dgm:pt>
    <dgm:pt modelId="{3EBC876E-1788-437F-8302-7CBCA25435D4}" type="pres">
      <dgm:prSet presAssocID="{5F976670-A0AA-41A8-806B-EAF5D427521D}" presName="sibTrans" presStyleLbl="sibTrans2D1" presStyleIdx="1" presStyleCnt="2"/>
      <dgm:spPr/>
      <dgm:t>
        <a:bodyPr/>
        <a:lstStyle/>
        <a:p>
          <a:endParaRPr lang="zh-CN" altLang="en-US"/>
        </a:p>
      </dgm:t>
    </dgm:pt>
    <dgm:pt modelId="{9750C979-5677-498A-9AF5-C3EC98D63323}" type="pres">
      <dgm:prSet presAssocID="{5F976670-A0AA-41A8-806B-EAF5D427521D}" presName="connTx" presStyleLbl="sibTrans2D1" presStyleIdx="1" presStyleCnt="2"/>
      <dgm:spPr/>
      <dgm:t>
        <a:bodyPr/>
        <a:lstStyle/>
        <a:p>
          <a:endParaRPr lang="zh-CN" altLang="en-US"/>
        </a:p>
      </dgm:t>
    </dgm:pt>
    <dgm:pt modelId="{A5ECAB96-9C70-4462-BC8F-49D3575B7AC9}" type="pres">
      <dgm:prSet presAssocID="{584F0ED1-02E7-4BC2-BC6F-704AED7CDA6B}" presName="composite" presStyleCnt="0"/>
      <dgm:spPr/>
    </dgm:pt>
    <dgm:pt modelId="{A69C798F-AECA-49E4-A72B-D9EA27EB20E0}" type="pres">
      <dgm:prSet presAssocID="{584F0ED1-02E7-4BC2-BC6F-704AED7CDA6B}" presName="parTx" presStyleLbl="node1" presStyleIdx="1" presStyleCnt="3">
        <dgm:presLayoutVars>
          <dgm:chMax val="0"/>
          <dgm:chPref val="0"/>
          <dgm:bulletEnabled val="1"/>
        </dgm:presLayoutVars>
      </dgm:prSet>
      <dgm:spPr/>
      <dgm:t>
        <a:bodyPr/>
        <a:lstStyle/>
        <a:p>
          <a:endParaRPr lang="zh-CN" altLang="en-US"/>
        </a:p>
      </dgm:t>
    </dgm:pt>
    <dgm:pt modelId="{28801D48-21FA-4BD2-A4D7-70BF7CFD0252}" type="pres">
      <dgm:prSet presAssocID="{584F0ED1-02E7-4BC2-BC6F-704AED7CDA6B}" presName="parSh" presStyleLbl="node1" presStyleIdx="2" presStyleCnt="3"/>
      <dgm:spPr/>
      <dgm:t>
        <a:bodyPr/>
        <a:lstStyle/>
        <a:p>
          <a:endParaRPr lang="zh-CN" altLang="en-US"/>
        </a:p>
      </dgm:t>
    </dgm:pt>
    <dgm:pt modelId="{1D3428F0-83A4-4BD3-9437-29AE2C5C1B94}" type="pres">
      <dgm:prSet presAssocID="{584F0ED1-02E7-4BC2-BC6F-704AED7CDA6B}" presName="desTx" presStyleLbl="fgAcc1" presStyleIdx="2" presStyleCnt="3">
        <dgm:presLayoutVars>
          <dgm:bulletEnabled val="1"/>
        </dgm:presLayoutVars>
      </dgm:prSet>
      <dgm:spPr/>
      <dgm:t>
        <a:bodyPr/>
        <a:lstStyle/>
        <a:p>
          <a:endParaRPr lang="zh-CN" altLang="en-US"/>
        </a:p>
      </dgm:t>
    </dgm:pt>
  </dgm:ptLst>
  <dgm:cxnLst>
    <dgm:cxn modelId="{2813AD75-AB86-48A4-9EEF-4F51D310A08B}" type="presOf" srcId="{D890791B-E875-4294-B7FF-9CF112D44129}" destId="{F82933A7-0D69-42E8-9B4C-E3F09A278E09}" srcOrd="0" destOrd="0" presId="urn:microsoft.com/office/officeart/2005/8/layout/process3"/>
    <dgm:cxn modelId="{338A1777-3EBA-46B6-A323-16E4EFAB81CB}" type="presOf" srcId="{DCEBBD59-37F1-4DA8-9A1F-68C639AE6FA6}" destId="{15805EC6-AD1D-4DAF-9EC3-946C83BC8AA6}" srcOrd="1" destOrd="0" presId="urn:microsoft.com/office/officeart/2005/8/layout/process3"/>
    <dgm:cxn modelId="{55D25297-7FDA-4CEF-B08D-8D3FEA9EE318}" type="presOf" srcId="{C66327D8-9820-4B35-B676-FA2DDC02543B}" destId="{3FCC7026-A940-4429-94E1-EEBC9E1BB40B}" srcOrd="1" destOrd="0" presId="urn:microsoft.com/office/officeart/2005/8/layout/process3"/>
    <dgm:cxn modelId="{FEB0A8ED-4DE4-426D-8B14-293815E3EA28}" srcId="{C66327D8-9820-4B35-B676-FA2DDC02543B}" destId="{A6C9D7AE-1362-4594-973F-570C1FD6FCB0}" srcOrd="0" destOrd="0" parTransId="{8F230B60-77B3-4BC2-AC92-546C1521A569}" sibTransId="{11982BA9-250E-4880-9DB7-77258A0569EA}"/>
    <dgm:cxn modelId="{7153AB4F-AE2C-44AF-B8FC-8D6EC45751DA}" type="presOf" srcId="{5F976670-A0AA-41A8-806B-EAF5D427521D}" destId="{3EBC876E-1788-437F-8302-7CBCA25435D4}" srcOrd="0" destOrd="0" presId="urn:microsoft.com/office/officeart/2005/8/layout/process3"/>
    <dgm:cxn modelId="{09C311CB-60C2-46C2-BCE3-45FD7A9CD76F}" srcId="{4C4E57C7-F864-4624-A3DA-2CD4DD5180A2}" destId="{584F0ED1-02E7-4BC2-BC6F-704AED7CDA6B}" srcOrd="2" destOrd="0" parTransId="{090A9102-96DC-46FC-9EB4-EE7920444A81}" sibTransId="{B61376CD-A0F1-4349-8FDD-1A066D94A81C}"/>
    <dgm:cxn modelId="{D0D5B7F4-2A64-4CB9-80BA-72E1004470B0}" srcId="{4C4E57C7-F864-4624-A3DA-2CD4DD5180A2}" destId="{DCEBBD59-37F1-4DA8-9A1F-68C639AE6FA6}" srcOrd="1" destOrd="0" parTransId="{351EAC3B-E0F6-4C06-9021-99BF8DDDACAE}" sibTransId="{5F976670-A0AA-41A8-806B-EAF5D427521D}"/>
    <dgm:cxn modelId="{82BF065D-76A9-4B83-B115-1F755D6DDD78}" type="presOf" srcId="{584F0ED1-02E7-4BC2-BC6F-704AED7CDA6B}" destId="{28801D48-21FA-4BD2-A4D7-70BF7CFD0252}" srcOrd="1" destOrd="0" presId="urn:microsoft.com/office/officeart/2005/8/layout/process3"/>
    <dgm:cxn modelId="{5DEDB66E-472C-4E41-8F1A-C217CDDD482F}" type="presOf" srcId="{C66327D8-9820-4B35-B676-FA2DDC02543B}" destId="{D113FE6E-18AB-43EF-A30F-8664435374A4}" srcOrd="0" destOrd="0" presId="urn:microsoft.com/office/officeart/2005/8/layout/process3"/>
    <dgm:cxn modelId="{0DF6E32B-6C8C-49B2-A8CA-1C9BBDDE7F15}" type="presOf" srcId="{584F0ED1-02E7-4BC2-BC6F-704AED7CDA6B}" destId="{A69C798F-AECA-49E4-A72B-D9EA27EB20E0}" srcOrd="0" destOrd="0" presId="urn:microsoft.com/office/officeart/2005/8/layout/process3"/>
    <dgm:cxn modelId="{B87B0C49-2731-404C-9612-C9468E435C8B}" type="presOf" srcId="{A6C9D7AE-1362-4594-973F-570C1FD6FCB0}" destId="{1712F30D-DA1B-4D63-8CBA-B7EE5134897C}" srcOrd="0" destOrd="0" presId="urn:microsoft.com/office/officeart/2005/8/layout/process3"/>
    <dgm:cxn modelId="{8819DFAB-A1A0-49C9-8B02-8EB233B4B706}" type="presOf" srcId="{DCEBBD59-37F1-4DA8-9A1F-68C639AE6FA6}" destId="{F6A473A5-8C7C-4A87-950F-0B79DDA65B13}" srcOrd="0" destOrd="0" presId="urn:microsoft.com/office/officeart/2005/8/layout/process3"/>
    <dgm:cxn modelId="{2878572E-6540-4DAC-A709-2B60BFE28544}" srcId="{4C4E57C7-F864-4624-A3DA-2CD4DD5180A2}" destId="{C66327D8-9820-4B35-B676-FA2DDC02543B}" srcOrd="0" destOrd="0" parTransId="{93EC77AD-5D96-4584-923B-05E8A0352BDF}" sibTransId="{D890791B-E875-4294-B7FF-9CF112D44129}"/>
    <dgm:cxn modelId="{CAC0C070-45AE-4A89-8F07-3F8288AA448D}" type="presOf" srcId="{4C660A21-258A-42BE-8765-0FB44425451D}" destId="{1D3428F0-83A4-4BD3-9437-29AE2C5C1B94}" srcOrd="0" destOrd="0" presId="urn:microsoft.com/office/officeart/2005/8/layout/process3"/>
    <dgm:cxn modelId="{8B6A29CA-48C9-4F4E-A0EB-F2705B49F9E1}" type="presOf" srcId="{5F976670-A0AA-41A8-806B-EAF5D427521D}" destId="{9750C979-5677-498A-9AF5-C3EC98D63323}" srcOrd="1" destOrd="0" presId="urn:microsoft.com/office/officeart/2005/8/layout/process3"/>
    <dgm:cxn modelId="{A0712C51-5094-4887-B25B-BB6CB84CA454}" srcId="{584F0ED1-02E7-4BC2-BC6F-704AED7CDA6B}" destId="{4C660A21-258A-42BE-8765-0FB44425451D}" srcOrd="0" destOrd="0" parTransId="{D0679B64-EADF-4DD9-83D1-E0EABAB6C16E}" sibTransId="{0B53DDF2-967F-4C0C-873C-B9EBDE55F5DD}"/>
    <dgm:cxn modelId="{7D29F415-1721-403C-AD76-BC6C6A81C75B}" type="presOf" srcId="{4C4E57C7-F864-4624-A3DA-2CD4DD5180A2}" destId="{3C254EA8-95F3-4408-9F39-EC7792183183}" srcOrd="0" destOrd="0" presId="urn:microsoft.com/office/officeart/2005/8/layout/process3"/>
    <dgm:cxn modelId="{7ECEFE5D-A0CB-4235-9C31-4DF72F5CD07A}" type="presOf" srcId="{3A3E2513-584A-4ACD-A3E2-23D232A25209}" destId="{8EA2AB17-3C18-410D-8A52-383A2EC42A71}" srcOrd="0" destOrd="0" presId="urn:microsoft.com/office/officeart/2005/8/layout/process3"/>
    <dgm:cxn modelId="{9E7A220E-DED5-48EA-9748-98BDFC22A483}" srcId="{DCEBBD59-37F1-4DA8-9A1F-68C639AE6FA6}" destId="{3A3E2513-584A-4ACD-A3E2-23D232A25209}" srcOrd="0" destOrd="0" parTransId="{15E1B920-A1FD-4362-86F1-82ADD3588D20}" sibTransId="{4BAF6CC4-F0D7-44FB-8EE1-DDBC86DBA502}"/>
    <dgm:cxn modelId="{F829BBE1-A6F0-4E64-927D-DF059E7ADED2}" type="presOf" srcId="{D890791B-E875-4294-B7FF-9CF112D44129}" destId="{8A193E0E-83A9-45EB-A83A-BE72DC9A7924}" srcOrd="1" destOrd="0" presId="urn:microsoft.com/office/officeart/2005/8/layout/process3"/>
    <dgm:cxn modelId="{D2223303-7D0E-49BA-8F53-77CF251A8DB4}" type="presParOf" srcId="{3C254EA8-95F3-4408-9F39-EC7792183183}" destId="{17AF8EA8-BCF0-40E7-9FD9-7C24526DD167}" srcOrd="0" destOrd="0" presId="urn:microsoft.com/office/officeart/2005/8/layout/process3"/>
    <dgm:cxn modelId="{CD93E4F6-0E3D-4EF4-B8AB-3934834B41F6}" type="presParOf" srcId="{17AF8EA8-BCF0-40E7-9FD9-7C24526DD167}" destId="{D113FE6E-18AB-43EF-A30F-8664435374A4}" srcOrd="0" destOrd="0" presId="urn:microsoft.com/office/officeart/2005/8/layout/process3"/>
    <dgm:cxn modelId="{F694C5B6-246A-449C-8569-BCD2A40B9A78}" type="presParOf" srcId="{17AF8EA8-BCF0-40E7-9FD9-7C24526DD167}" destId="{3FCC7026-A940-4429-94E1-EEBC9E1BB40B}" srcOrd="1" destOrd="0" presId="urn:microsoft.com/office/officeart/2005/8/layout/process3"/>
    <dgm:cxn modelId="{837B37CC-BC57-4499-93EE-AA8A95B5C9A0}" type="presParOf" srcId="{17AF8EA8-BCF0-40E7-9FD9-7C24526DD167}" destId="{1712F30D-DA1B-4D63-8CBA-B7EE5134897C}" srcOrd="2" destOrd="0" presId="urn:microsoft.com/office/officeart/2005/8/layout/process3"/>
    <dgm:cxn modelId="{A73348FE-05D8-4FB7-8FF7-1F9D48269BD2}" type="presParOf" srcId="{3C254EA8-95F3-4408-9F39-EC7792183183}" destId="{F82933A7-0D69-42E8-9B4C-E3F09A278E09}" srcOrd="1" destOrd="0" presId="urn:microsoft.com/office/officeart/2005/8/layout/process3"/>
    <dgm:cxn modelId="{393EEEB1-555A-42C6-AFC1-BE231A038E4F}" type="presParOf" srcId="{F82933A7-0D69-42E8-9B4C-E3F09A278E09}" destId="{8A193E0E-83A9-45EB-A83A-BE72DC9A7924}" srcOrd="0" destOrd="0" presId="urn:microsoft.com/office/officeart/2005/8/layout/process3"/>
    <dgm:cxn modelId="{69AFB667-43FC-4E2F-904E-C5DE1F2077A5}" type="presParOf" srcId="{3C254EA8-95F3-4408-9F39-EC7792183183}" destId="{152B9935-DEB5-479E-AA9C-B0EA5CD7525F}" srcOrd="2" destOrd="0" presId="urn:microsoft.com/office/officeart/2005/8/layout/process3"/>
    <dgm:cxn modelId="{D3F820C3-55F4-4345-8720-3FE9FF414A89}" type="presParOf" srcId="{152B9935-DEB5-479E-AA9C-B0EA5CD7525F}" destId="{F6A473A5-8C7C-4A87-950F-0B79DDA65B13}" srcOrd="0" destOrd="0" presId="urn:microsoft.com/office/officeart/2005/8/layout/process3"/>
    <dgm:cxn modelId="{6269A338-EBBE-4D1D-B14E-6482C4347FA5}" type="presParOf" srcId="{152B9935-DEB5-479E-AA9C-B0EA5CD7525F}" destId="{15805EC6-AD1D-4DAF-9EC3-946C83BC8AA6}" srcOrd="1" destOrd="0" presId="urn:microsoft.com/office/officeart/2005/8/layout/process3"/>
    <dgm:cxn modelId="{0A4A2DFD-A263-43CA-B02D-E427C84F6D17}" type="presParOf" srcId="{152B9935-DEB5-479E-AA9C-B0EA5CD7525F}" destId="{8EA2AB17-3C18-410D-8A52-383A2EC42A71}" srcOrd="2" destOrd="0" presId="urn:microsoft.com/office/officeart/2005/8/layout/process3"/>
    <dgm:cxn modelId="{361AC717-712E-4061-B933-A8499CDB5ABD}" type="presParOf" srcId="{3C254EA8-95F3-4408-9F39-EC7792183183}" destId="{3EBC876E-1788-437F-8302-7CBCA25435D4}" srcOrd="3" destOrd="0" presId="urn:microsoft.com/office/officeart/2005/8/layout/process3"/>
    <dgm:cxn modelId="{99D163E0-421A-40FD-B00E-41E97FBEA818}" type="presParOf" srcId="{3EBC876E-1788-437F-8302-7CBCA25435D4}" destId="{9750C979-5677-498A-9AF5-C3EC98D63323}" srcOrd="0" destOrd="0" presId="urn:microsoft.com/office/officeart/2005/8/layout/process3"/>
    <dgm:cxn modelId="{CC964073-AA2C-4C53-A110-D3D1EA596470}" type="presParOf" srcId="{3C254EA8-95F3-4408-9F39-EC7792183183}" destId="{A5ECAB96-9C70-4462-BC8F-49D3575B7AC9}" srcOrd="4" destOrd="0" presId="urn:microsoft.com/office/officeart/2005/8/layout/process3"/>
    <dgm:cxn modelId="{A0904094-2632-40AA-8156-8A7E20894F00}" type="presParOf" srcId="{A5ECAB96-9C70-4462-BC8F-49D3575B7AC9}" destId="{A69C798F-AECA-49E4-A72B-D9EA27EB20E0}" srcOrd="0" destOrd="0" presId="urn:microsoft.com/office/officeart/2005/8/layout/process3"/>
    <dgm:cxn modelId="{A5ACEFEA-3AAE-494A-9C6A-D314D72BFA02}" type="presParOf" srcId="{A5ECAB96-9C70-4462-BC8F-49D3575B7AC9}" destId="{28801D48-21FA-4BD2-A4D7-70BF7CFD0252}" srcOrd="1" destOrd="0" presId="urn:microsoft.com/office/officeart/2005/8/layout/process3"/>
    <dgm:cxn modelId="{056D82CA-75D2-492F-AFBB-6096E65050B0}" type="presParOf" srcId="{A5ECAB96-9C70-4462-BC8F-49D3575B7AC9}" destId="{1D3428F0-83A4-4BD3-9437-29AE2C5C1B94}" srcOrd="2" destOrd="0" presId="urn:microsoft.com/office/officeart/2005/8/layout/process3"/>
  </dgm:cxnLst>
  <dgm:bg/>
  <dgm:whole/>
</dgm:dataModel>
</file>

<file path=ppt/diagrams/data14.xml><?xml version="1.0" encoding="utf-8"?>
<dgm:dataModel xmlns:dgm="http://schemas.openxmlformats.org/drawingml/2006/diagram" xmlns:a="http://schemas.openxmlformats.org/drawingml/2006/main">
  <dgm:ptLst>
    <dgm:pt modelId="{4C4E57C7-F864-4624-A3DA-2CD4DD5180A2}" type="doc">
      <dgm:prSet loTypeId="urn:microsoft.com/office/officeart/2005/8/layout/process1" loCatId="process" qsTypeId="urn:microsoft.com/office/officeart/2005/8/quickstyle/simple3" qsCatId="simple" csTypeId="urn:microsoft.com/office/officeart/2005/8/colors/accent2_2" csCatId="accent2" phldr="1"/>
      <dgm:spPr/>
    </dgm:pt>
    <dgm:pt modelId="{C66327D8-9820-4B35-B676-FA2DDC02543B}">
      <dgm:prSet phldrT="[文本]"/>
      <dgm:spPr/>
      <dgm:t>
        <a:bodyPr/>
        <a:lstStyle/>
        <a:p>
          <a:pPr algn="ctr"/>
          <a:r>
            <a:rPr lang="zh-CN" altLang="en-US" b="1" dirty="0" smtClean="0"/>
            <a:t>讲修养</a:t>
          </a:r>
          <a:endParaRPr lang="zh-CN" altLang="en-US" b="1" dirty="0"/>
        </a:p>
      </dgm:t>
    </dgm:pt>
    <dgm:pt modelId="{93EC77AD-5D96-4584-923B-05E8A0352BDF}" type="parTrans" cxnId="{2878572E-6540-4DAC-A709-2B60BFE28544}">
      <dgm:prSet/>
      <dgm:spPr/>
      <dgm:t>
        <a:bodyPr/>
        <a:lstStyle/>
        <a:p>
          <a:endParaRPr lang="zh-CN" altLang="en-US"/>
        </a:p>
      </dgm:t>
    </dgm:pt>
    <dgm:pt modelId="{D890791B-E875-4294-B7FF-9CF112D44129}" type="sibTrans" cxnId="{2878572E-6540-4DAC-A709-2B60BFE28544}">
      <dgm:prSet/>
      <dgm:spPr/>
      <dgm:t>
        <a:bodyPr/>
        <a:lstStyle/>
        <a:p>
          <a:endParaRPr lang="zh-CN" altLang="en-US"/>
        </a:p>
      </dgm:t>
    </dgm:pt>
    <dgm:pt modelId="{FCD6DA7F-B1D8-4EEA-8FFB-BFA30516C79F}">
      <dgm:prSet phldrT="[文本]"/>
      <dgm:spPr/>
      <dgm:t>
        <a:bodyPr/>
        <a:lstStyle/>
        <a:p>
          <a:pPr algn="ctr"/>
          <a:r>
            <a:rPr lang="zh-CN" altLang="en-US" b="1" dirty="0" smtClean="0"/>
            <a:t>讲道德</a:t>
          </a:r>
          <a:endParaRPr lang="zh-CN" altLang="en-US" b="1" dirty="0"/>
        </a:p>
      </dgm:t>
    </dgm:pt>
    <dgm:pt modelId="{22F9730D-21D7-4E51-92C0-051FADFF6375}" type="parTrans" cxnId="{1C1D0183-5F3C-4739-BCD6-EA53A2C4595F}">
      <dgm:prSet/>
      <dgm:spPr/>
      <dgm:t>
        <a:bodyPr/>
        <a:lstStyle/>
        <a:p>
          <a:endParaRPr lang="zh-CN" altLang="en-US"/>
        </a:p>
      </dgm:t>
    </dgm:pt>
    <dgm:pt modelId="{1BB01363-BD94-474E-A978-D3177C03C082}" type="sibTrans" cxnId="{1C1D0183-5F3C-4739-BCD6-EA53A2C4595F}">
      <dgm:prSet/>
      <dgm:spPr/>
      <dgm:t>
        <a:bodyPr/>
        <a:lstStyle/>
        <a:p>
          <a:endParaRPr lang="zh-CN" altLang="en-US"/>
        </a:p>
      </dgm:t>
    </dgm:pt>
    <dgm:pt modelId="{8E750D14-85FB-434A-AA1C-07C9AEF08E98}">
      <dgm:prSet phldrT="[文本]"/>
      <dgm:spPr/>
      <dgm:t>
        <a:bodyPr/>
        <a:lstStyle/>
        <a:p>
          <a:pPr algn="ctr"/>
          <a:r>
            <a:rPr lang="zh-CN" altLang="en-US" b="1" dirty="0" smtClean="0"/>
            <a:t>讲诚信</a:t>
          </a:r>
          <a:endParaRPr lang="zh-CN" altLang="en-US" b="1" dirty="0"/>
        </a:p>
      </dgm:t>
    </dgm:pt>
    <dgm:pt modelId="{8731FC93-7B7D-497E-9BB3-2BEF1F147D2C}" type="parTrans" cxnId="{78AC82A2-474C-4F15-91B5-44FE27FA46D4}">
      <dgm:prSet/>
      <dgm:spPr/>
      <dgm:t>
        <a:bodyPr/>
        <a:lstStyle/>
        <a:p>
          <a:endParaRPr lang="zh-CN" altLang="en-US"/>
        </a:p>
      </dgm:t>
    </dgm:pt>
    <dgm:pt modelId="{70FA90A9-1DE1-4A08-8E99-82871DB0A63E}" type="sibTrans" cxnId="{78AC82A2-474C-4F15-91B5-44FE27FA46D4}">
      <dgm:prSet/>
      <dgm:spPr/>
      <dgm:t>
        <a:bodyPr/>
        <a:lstStyle/>
        <a:p>
          <a:endParaRPr lang="zh-CN" altLang="en-US"/>
        </a:p>
      </dgm:t>
    </dgm:pt>
    <dgm:pt modelId="{596F0E24-449B-4AB0-8AB9-77380943E106}">
      <dgm:prSet phldrT="[文本]"/>
      <dgm:spPr/>
      <dgm:t>
        <a:bodyPr/>
        <a:lstStyle/>
        <a:p>
          <a:pPr algn="ctr"/>
          <a:r>
            <a:rPr lang="zh-CN" altLang="en-US" b="1" dirty="0" smtClean="0">
              <a:solidFill>
                <a:srgbClr val="FF0000"/>
              </a:solidFill>
            </a:rPr>
            <a:t>讲廉耻</a:t>
          </a:r>
          <a:endParaRPr lang="zh-CN" altLang="en-US" b="1" dirty="0">
            <a:solidFill>
              <a:srgbClr val="FF0000"/>
            </a:solidFill>
          </a:endParaRPr>
        </a:p>
      </dgm:t>
    </dgm:pt>
    <dgm:pt modelId="{6662B100-13C8-498F-B657-7B86119B6A4C}" type="parTrans" cxnId="{1EB35A15-ADDB-4BBE-A539-A05CC6C1F9AC}">
      <dgm:prSet/>
      <dgm:spPr/>
      <dgm:t>
        <a:bodyPr/>
        <a:lstStyle/>
        <a:p>
          <a:endParaRPr lang="zh-CN" altLang="en-US"/>
        </a:p>
      </dgm:t>
    </dgm:pt>
    <dgm:pt modelId="{DBA4169F-F4AB-4B5D-BB87-6FCA989D5C23}" type="sibTrans" cxnId="{1EB35A15-ADDB-4BBE-A539-A05CC6C1F9AC}">
      <dgm:prSet/>
      <dgm:spPr/>
      <dgm:t>
        <a:bodyPr/>
        <a:lstStyle/>
        <a:p>
          <a:endParaRPr lang="zh-CN" altLang="en-US"/>
        </a:p>
      </dgm:t>
    </dgm:pt>
    <dgm:pt modelId="{4DA7454A-4676-4A75-A106-56DD459C952F}" type="pres">
      <dgm:prSet presAssocID="{4C4E57C7-F864-4624-A3DA-2CD4DD5180A2}" presName="Name0" presStyleCnt="0">
        <dgm:presLayoutVars>
          <dgm:dir/>
          <dgm:resizeHandles val="exact"/>
        </dgm:presLayoutVars>
      </dgm:prSet>
      <dgm:spPr/>
    </dgm:pt>
    <dgm:pt modelId="{E153B645-1776-4D07-9FAA-70020A5E0DB9}" type="pres">
      <dgm:prSet presAssocID="{C66327D8-9820-4B35-B676-FA2DDC02543B}" presName="node" presStyleLbl="node1" presStyleIdx="0" presStyleCnt="4">
        <dgm:presLayoutVars>
          <dgm:bulletEnabled val="1"/>
        </dgm:presLayoutVars>
      </dgm:prSet>
      <dgm:spPr/>
      <dgm:t>
        <a:bodyPr/>
        <a:lstStyle/>
        <a:p>
          <a:endParaRPr lang="zh-CN" altLang="en-US"/>
        </a:p>
      </dgm:t>
    </dgm:pt>
    <dgm:pt modelId="{56D2FDA7-BF60-4382-A7FB-4AF508788DFA}" type="pres">
      <dgm:prSet presAssocID="{D890791B-E875-4294-B7FF-9CF112D44129}" presName="sibTrans" presStyleLbl="sibTrans2D1" presStyleIdx="0" presStyleCnt="3"/>
      <dgm:spPr/>
      <dgm:t>
        <a:bodyPr/>
        <a:lstStyle/>
        <a:p>
          <a:endParaRPr lang="zh-CN" altLang="en-US"/>
        </a:p>
      </dgm:t>
    </dgm:pt>
    <dgm:pt modelId="{FD5B30A3-D2CA-4FF0-8C01-02397BA48ACA}" type="pres">
      <dgm:prSet presAssocID="{D890791B-E875-4294-B7FF-9CF112D44129}" presName="connectorText" presStyleLbl="sibTrans2D1" presStyleIdx="0" presStyleCnt="3"/>
      <dgm:spPr/>
      <dgm:t>
        <a:bodyPr/>
        <a:lstStyle/>
        <a:p>
          <a:endParaRPr lang="zh-CN" altLang="en-US"/>
        </a:p>
      </dgm:t>
    </dgm:pt>
    <dgm:pt modelId="{AD7F84E6-B9FF-47E2-BC18-E5CD5E7DFD72}" type="pres">
      <dgm:prSet presAssocID="{FCD6DA7F-B1D8-4EEA-8FFB-BFA30516C79F}" presName="node" presStyleLbl="node1" presStyleIdx="1" presStyleCnt="4">
        <dgm:presLayoutVars>
          <dgm:bulletEnabled val="1"/>
        </dgm:presLayoutVars>
      </dgm:prSet>
      <dgm:spPr/>
      <dgm:t>
        <a:bodyPr/>
        <a:lstStyle/>
        <a:p>
          <a:endParaRPr lang="zh-CN" altLang="en-US"/>
        </a:p>
      </dgm:t>
    </dgm:pt>
    <dgm:pt modelId="{0E287E3F-2CAC-40E3-B274-DF4B0EAE37B5}" type="pres">
      <dgm:prSet presAssocID="{1BB01363-BD94-474E-A978-D3177C03C082}" presName="sibTrans" presStyleLbl="sibTrans2D1" presStyleIdx="1" presStyleCnt="3"/>
      <dgm:spPr/>
      <dgm:t>
        <a:bodyPr/>
        <a:lstStyle/>
        <a:p>
          <a:endParaRPr lang="zh-CN" altLang="en-US"/>
        </a:p>
      </dgm:t>
    </dgm:pt>
    <dgm:pt modelId="{D6C78CFB-88FA-4910-BFE6-0E7600C896FF}" type="pres">
      <dgm:prSet presAssocID="{1BB01363-BD94-474E-A978-D3177C03C082}" presName="connectorText" presStyleLbl="sibTrans2D1" presStyleIdx="1" presStyleCnt="3"/>
      <dgm:spPr/>
      <dgm:t>
        <a:bodyPr/>
        <a:lstStyle/>
        <a:p>
          <a:endParaRPr lang="zh-CN" altLang="en-US"/>
        </a:p>
      </dgm:t>
    </dgm:pt>
    <dgm:pt modelId="{B533473B-DC14-4B3F-924C-B98E5685BAF7}" type="pres">
      <dgm:prSet presAssocID="{8E750D14-85FB-434A-AA1C-07C9AEF08E98}" presName="node" presStyleLbl="node1" presStyleIdx="2" presStyleCnt="4">
        <dgm:presLayoutVars>
          <dgm:bulletEnabled val="1"/>
        </dgm:presLayoutVars>
      </dgm:prSet>
      <dgm:spPr/>
      <dgm:t>
        <a:bodyPr/>
        <a:lstStyle/>
        <a:p>
          <a:endParaRPr lang="zh-CN" altLang="en-US"/>
        </a:p>
      </dgm:t>
    </dgm:pt>
    <dgm:pt modelId="{D81E6BC4-F0C0-4391-8094-241B193C898A}" type="pres">
      <dgm:prSet presAssocID="{70FA90A9-1DE1-4A08-8E99-82871DB0A63E}" presName="sibTrans" presStyleLbl="sibTrans2D1" presStyleIdx="2" presStyleCnt="3"/>
      <dgm:spPr/>
      <dgm:t>
        <a:bodyPr/>
        <a:lstStyle/>
        <a:p>
          <a:endParaRPr lang="zh-CN" altLang="en-US"/>
        </a:p>
      </dgm:t>
    </dgm:pt>
    <dgm:pt modelId="{8D1CA5BF-9BAE-42D9-B41B-836CC9295C1F}" type="pres">
      <dgm:prSet presAssocID="{70FA90A9-1DE1-4A08-8E99-82871DB0A63E}" presName="connectorText" presStyleLbl="sibTrans2D1" presStyleIdx="2" presStyleCnt="3"/>
      <dgm:spPr/>
      <dgm:t>
        <a:bodyPr/>
        <a:lstStyle/>
        <a:p>
          <a:endParaRPr lang="zh-CN" altLang="en-US"/>
        </a:p>
      </dgm:t>
    </dgm:pt>
    <dgm:pt modelId="{B34296D7-004D-45E7-9E08-3A4BF323FCA2}" type="pres">
      <dgm:prSet presAssocID="{596F0E24-449B-4AB0-8AB9-77380943E106}" presName="node" presStyleLbl="node1" presStyleIdx="3" presStyleCnt="4">
        <dgm:presLayoutVars>
          <dgm:bulletEnabled val="1"/>
        </dgm:presLayoutVars>
      </dgm:prSet>
      <dgm:spPr/>
      <dgm:t>
        <a:bodyPr/>
        <a:lstStyle/>
        <a:p>
          <a:endParaRPr lang="zh-CN" altLang="en-US"/>
        </a:p>
      </dgm:t>
    </dgm:pt>
  </dgm:ptLst>
  <dgm:cxnLst>
    <dgm:cxn modelId="{A46CE5D7-1F1A-49D3-A841-32954F243DEA}" type="presOf" srcId="{C66327D8-9820-4B35-B676-FA2DDC02543B}" destId="{E153B645-1776-4D07-9FAA-70020A5E0DB9}" srcOrd="0" destOrd="0" presId="urn:microsoft.com/office/officeart/2005/8/layout/process1"/>
    <dgm:cxn modelId="{DA8F44BF-97BF-49F0-98E7-066A7A8564E2}" type="presOf" srcId="{4C4E57C7-F864-4624-A3DA-2CD4DD5180A2}" destId="{4DA7454A-4676-4A75-A106-56DD459C952F}" srcOrd="0" destOrd="0" presId="urn:microsoft.com/office/officeart/2005/8/layout/process1"/>
    <dgm:cxn modelId="{1C1D0183-5F3C-4739-BCD6-EA53A2C4595F}" srcId="{4C4E57C7-F864-4624-A3DA-2CD4DD5180A2}" destId="{FCD6DA7F-B1D8-4EEA-8FFB-BFA30516C79F}" srcOrd="1" destOrd="0" parTransId="{22F9730D-21D7-4E51-92C0-051FADFF6375}" sibTransId="{1BB01363-BD94-474E-A978-D3177C03C082}"/>
    <dgm:cxn modelId="{6F9E9D51-C1B7-4B69-912F-CA393CB629CF}" type="presOf" srcId="{D890791B-E875-4294-B7FF-9CF112D44129}" destId="{56D2FDA7-BF60-4382-A7FB-4AF508788DFA}" srcOrd="0" destOrd="0" presId="urn:microsoft.com/office/officeart/2005/8/layout/process1"/>
    <dgm:cxn modelId="{78AC82A2-474C-4F15-91B5-44FE27FA46D4}" srcId="{4C4E57C7-F864-4624-A3DA-2CD4DD5180A2}" destId="{8E750D14-85FB-434A-AA1C-07C9AEF08E98}" srcOrd="2" destOrd="0" parTransId="{8731FC93-7B7D-497E-9BB3-2BEF1F147D2C}" sibTransId="{70FA90A9-1DE1-4A08-8E99-82871DB0A63E}"/>
    <dgm:cxn modelId="{5526965B-4C3E-474A-B4F4-0D663A70C804}" type="presOf" srcId="{FCD6DA7F-B1D8-4EEA-8FFB-BFA30516C79F}" destId="{AD7F84E6-B9FF-47E2-BC18-E5CD5E7DFD72}" srcOrd="0" destOrd="0" presId="urn:microsoft.com/office/officeart/2005/8/layout/process1"/>
    <dgm:cxn modelId="{2878572E-6540-4DAC-A709-2B60BFE28544}" srcId="{4C4E57C7-F864-4624-A3DA-2CD4DD5180A2}" destId="{C66327D8-9820-4B35-B676-FA2DDC02543B}" srcOrd="0" destOrd="0" parTransId="{93EC77AD-5D96-4584-923B-05E8A0352BDF}" sibTransId="{D890791B-E875-4294-B7FF-9CF112D44129}"/>
    <dgm:cxn modelId="{0E4F56E5-0D40-4398-9C22-942C0C229214}" type="presOf" srcId="{1BB01363-BD94-474E-A978-D3177C03C082}" destId="{0E287E3F-2CAC-40E3-B274-DF4B0EAE37B5}" srcOrd="0" destOrd="0" presId="urn:microsoft.com/office/officeart/2005/8/layout/process1"/>
    <dgm:cxn modelId="{CDB2A2A4-7048-49B7-982F-6953EBA97C2E}" type="presOf" srcId="{8E750D14-85FB-434A-AA1C-07C9AEF08E98}" destId="{B533473B-DC14-4B3F-924C-B98E5685BAF7}" srcOrd="0" destOrd="0" presId="urn:microsoft.com/office/officeart/2005/8/layout/process1"/>
    <dgm:cxn modelId="{5EBAADFB-29D9-478C-BF14-3823BF201E2B}" type="presOf" srcId="{70FA90A9-1DE1-4A08-8E99-82871DB0A63E}" destId="{D81E6BC4-F0C0-4391-8094-241B193C898A}" srcOrd="0" destOrd="0" presId="urn:microsoft.com/office/officeart/2005/8/layout/process1"/>
    <dgm:cxn modelId="{D2D55766-B748-4647-B00D-6FA236616B2F}" type="presOf" srcId="{596F0E24-449B-4AB0-8AB9-77380943E106}" destId="{B34296D7-004D-45E7-9E08-3A4BF323FCA2}" srcOrd="0" destOrd="0" presId="urn:microsoft.com/office/officeart/2005/8/layout/process1"/>
    <dgm:cxn modelId="{C620885D-CEFD-47A5-9F2F-3B6F7AFDBA46}" type="presOf" srcId="{D890791B-E875-4294-B7FF-9CF112D44129}" destId="{FD5B30A3-D2CA-4FF0-8C01-02397BA48ACA}" srcOrd="1" destOrd="0" presId="urn:microsoft.com/office/officeart/2005/8/layout/process1"/>
    <dgm:cxn modelId="{11FE004F-AD90-4D4A-AC9B-99C32404F8E0}" type="presOf" srcId="{1BB01363-BD94-474E-A978-D3177C03C082}" destId="{D6C78CFB-88FA-4910-BFE6-0E7600C896FF}" srcOrd="1" destOrd="0" presId="urn:microsoft.com/office/officeart/2005/8/layout/process1"/>
    <dgm:cxn modelId="{1EB35A15-ADDB-4BBE-A539-A05CC6C1F9AC}" srcId="{4C4E57C7-F864-4624-A3DA-2CD4DD5180A2}" destId="{596F0E24-449B-4AB0-8AB9-77380943E106}" srcOrd="3" destOrd="0" parTransId="{6662B100-13C8-498F-B657-7B86119B6A4C}" sibTransId="{DBA4169F-F4AB-4B5D-BB87-6FCA989D5C23}"/>
    <dgm:cxn modelId="{D9AE898F-AB3D-4E06-8B64-ADE7D1E968C4}" type="presOf" srcId="{70FA90A9-1DE1-4A08-8E99-82871DB0A63E}" destId="{8D1CA5BF-9BAE-42D9-B41B-836CC9295C1F}" srcOrd="1" destOrd="0" presId="urn:microsoft.com/office/officeart/2005/8/layout/process1"/>
    <dgm:cxn modelId="{DC086167-0C5A-4311-B8D5-5CF96FE68568}" type="presParOf" srcId="{4DA7454A-4676-4A75-A106-56DD459C952F}" destId="{E153B645-1776-4D07-9FAA-70020A5E0DB9}" srcOrd="0" destOrd="0" presId="urn:microsoft.com/office/officeart/2005/8/layout/process1"/>
    <dgm:cxn modelId="{8C6D47BD-49CC-4134-A65E-36DB8C7B8A71}" type="presParOf" srcId="{4DA7454A-4676-4A75-A106-56DD459C952F}" destId="{56D2FDA7-BF60-4382-A7FB-4AF508788DFA}" srcOrd="1" destOrd="0" presId="urn:microsoft.com/office/officeart/2005/8/layout/process1"/>
    <dgm:cxn modelId="{6C6AC461-5C2C-44E5-91B0-DDF3385C7EC2}" type="presParOf" srcId="{56D2FDA7-BF60-4382-A7FB-4AF508788DFA}" destId="{FD5B30A3-D2CA-4FF0-8C01-02397BA48ACA}" srcOrd="0" destOrd="0" presId="urn:microsoft.com/office/officeart/2005/8/layout/process1"/>
    <dgm:cxn modelId="{A4237507-481A-4DB4-AEBE-67D1B51A2773}" type="presParOf" srcId="{4DA7454A-4676-4A75-A106-56DD459C952F}" destId="{AD7F84E6-B9FF-47E2-BC18-E5CD5E7DFD72}" srcOrd="2" destOrd="0" presId="urn:microsoft.com/office/officeart/2005/8/layout/process1"/>
    <dgm:cxn modelId="{A4019EBB-2344-4099-AB61-E72CD907B0AC}" type="presParOf" srcId="{4DA7454A-4676-4A75-A106-56DD459C952F}" destId="{0E287E3F-2CAC-40E3-B274-DF4B0EAE37B5}" srcOrd="3" destOrd="0" presId="urn:microsoft.com/office/officeart/2005/8/layout/process1"/>
    <dgm:cxn modelId="{F67F5009-31FD-42A5-AD4B-C7FF806660C2}" type="presParOf" srcId="{0E287E3F-2CAC-40E3-B274-DF4B0EAE37B5}" destId="{D6C78CFB-88FA-4910-BFE6-0E7600C896FF}" srcOrd="0" destOrd="0" presId="urn:microsoft.com/office/officeart/2005/8/layout/process1"/>
    <dgm:cxn modelId="{1C78D65B-86BE-4E4A-92ED-9399C34D87BE}" type="presParOf" srcId="{4DA7454A-4676-4A75-A106-56DD459C952F}" destId="{B533473B-DC14-4B3F-924C-B98E5685BAF7}" srcOrd="4" destOrd="0" presId="urn:microsoft.com/office/officeart/2005/8/layout/process1"/>
    <dgm:cxn modelId="{87B79DA6-5151-409E-A008-8B6C81A994E3}" type="presParOf" srcId="{4DA7454A-4676-4A75-A106-56DD459C952F}" destId="{D81E6BC4-F0C0-4391-8094-241B193C898A}" srcOrd="5" destOrd="0" presId="urn:microsoft.com/office/officeart/2005/8/layout/process1"/>
    <dgm:cxn modelId="{63948D78-6B9B-4FA9-9B9E-82EBBB9DA003}" type="presParOf" srcId="{D81E6BC4-F0C0-4391-8094-241B193C898A}" destId="{8D1CA5BF-9BAE-42D9-B41B-836CC9295C1F}" srcOrd="0" destOrd="0" presId="urn:microsoft.com/office/officeart/2005/8/layout/process1"/>
    <dgm:cxn modelId="{8DF6488B-71D7-4E97-BA52-59453189E26E}" type="presParOf" srcId="{4DA7454A-4676-4A75-A106-56DD459C952F}" destId="{B34296D7-004D-45E7-9E08-3A4BF323FCA2}" srcOrd="6" destOrd="0" presId="urn:microsoft.com/office/officeart/2005/8/layout/process1"/>
  </dgm:cxnLst>
  <dgm:bg/>
  <dgm:whole/>
</dgm:dataModel>
</file>

<file path=ppt/diagrams/data2.xml><?xml version="1.0" encoding="utf-8"?>
<dgm:dataModel xmlns:dgm="http://schemas.openxmlformats.org/drawingml/2006/diagram" xmlns:a="http://schemas.openxmlformats.org/drawingml/2006/main">
  <dgm:ptLst>
    <dgm:pt modelId="{9BC66FCC-B519-4FCD-AE15-A2606512B458}" type="doc">
      <dgm:prSet loTypeId="urn:microsoft.com/office/officeart/2005/8/layout/default" loCatId="list" qsTypeId="urn:microsoft.com/office/officeart/2005/8/quickstyle/3d7" qsCatId="3D" csTypeId="urn:microsoft.com/office/officeart/2005/8/colors/accent2_2" csCatId="accent2" phldr="1"/>
      <dgm:spPr/>
      <dgm:t>
        <a:bodyPr/>
        <a:lstStyle/>
        <a:p>
          <a:endParaRPr lang="zh-CN" altLang="en-US"/>
        </a:p>
      </dgm:t>
    </dgm:pt>
    <dgm:pt modelId="{53DD3586-23CB-46C1-9C22-FC21F1AEC2E8}">
      <dgm:prSet phldrT="[文本]"/>
      <dgm:spPr/>
      <dgm:t>
        <a:bodyPr/>
        <a:lstStyle/>
        <a:p>
          <a:r>
            <a:rPr lang="zh-CN" altLang="en-US" b="1" dirty="0" smtClean="0"/>
            <a:t>全面       从严治党</a:t>
          </a:r>
          <a:endParaRPr lang="zh-CN" altLang="en-US" b="1" dirty="0"/>
        </a:p>
      </dgm:t>
    </dgm:pt>
    <dgm:pt modelId="{C7089DB2-2DD9-4852-B806-C38530A696B0}" type="parTrans" cxnId="{B97E4543-8BE2-4A06-967F-F3484B762083}">
      <dgm:prSet/>
      <dgm:spPr/>
      <dgm:t>
        <a:bodyPr/>
        <a:lstStyle/>
        <a:p>
          <a:endParaRPr lang="zh-CN" altLang="en-US"/>
        </a:p>
      </dgm:t>
    </dgm:pt>
    <dgm:pt modelId="{22990D04-1FF7-463E-9596-80129FCD6A6E}" type="sibTrans" cxnId="{B97E4543-8BE2-4A06-967F-F3484B762083}">
      <dgm:prSet/>
      <dgm:spPr/>
      <dgm:t>
        <a:bodyPr/>
        <a:lstStyle/>
        <a:p>
          <a:endParaRPr lang="zh-CN" altLang="en-US"/>
        </a:p>
      </dgm:t>
    </dgm:pt>
    <dgm:pt modelId="{DB930EF1-4C35-4DA7-8503-7832CF9586A8}">
      <dgm:prSet phldrT="[文本]"/>
      <dgm:spPr/>
      <dgm:t>
        <a:bodyPr/>
        <a:lstStyle/>
        <a:p>
          <a:r>
            <a:rPr lang="zh-CN" altLang="en-US" b="1" dirty="0" smtClean="0"/>
            <a:t>领导核心</a:t>
          </a:r>
          <a:endParaRPr lang="zh-CN" altLang="en-US" b="1" dirty="0"/>
        </a:p>
      </dgm:t>
    </dgm:pt>
    <dgm:pt modelId="{1625DF0D-0745-4A06-88FA-7B85F4544F6E}" type="parTrans" cxnId="{BB00A461-5C92-42BC-B68C-5567CD5B29AE}">
      <dgm:prSet/>
      <dgm:spPr/>
      <dgm:t>
        <a:bodyPr/>
        <a:lstStyle/>
        <a:p>
          <a:endParaRPr lang="zh-CN" altLang="en-US"/>
        </a:p>
      </dgm:t>
    </dgm:pt>
    <dgm:pt modelId="{D8B340D8-D000-4516-8833-F1F3985A7D95}" type="sibTrans" cxnId="{BB00A461-5C92-42BC-B68C-5567CD5B29AE}">
      <dgm:prSet/>
      <dgm:spPr/>
      <dgm:t>
        <a:bodyPr/>
        <a:lstStyle/>
        <a:p>
          <a:endParaRPr lang="zh-CN" altLang="en-US"/>
        </a:p>
      </dgm:t>
    </dgm:pt>
    <dgm:pt modelId="{3A179739-71F9-41E8-A75E-41E5AA40A4C1}">
      <dgm:prSet phldrT="[文本]"/>
      <dgm:spPr/>
      <dgm:t>
        <a:bodyPr/>
        <a:lstStyle/>
        <a:p>
          <a:r>
            <a:rPr lang="zh-CN" altLang="en-US" b="1" dirty="0" smtClean="0"/>
            <a:t>党内       政治生活</a:t>
          </a:r>
          <a:endParaRPr lang="zh-CN" altLang="en-US" b="1" dirty="0"/>
        </a:p>
      </dgm:t>
    </dgm:pt>
    <dgm:pt modelId="{08C2AF77-EDC7-4854-BBAA-FCBD8F15DD5E}" type="parTrans" cxnId="{6103EA05-1F37-42C0-A05D-CD54A8DDE5FB}">
      <dgm:prSet/>
      <dgm:spPr/>
      <dgm:t>
        <a:bodyPr/>
        <a:lstStyle/>
        <a:p>
          <a:endParaRPr lang="zh-CN" altLang="en-US"/>
        </a:p>
      </dgm:t>
    </dgm:pt>
    <dgm:pt modelId="{AD0340FB-89F0-4D87-A651-29ED2FD14E5C}" type="sibTrans" cxnId="{6103EA05-1F37-42C0-A05D-CD54A8DDE5FB}">
      <dgm:prSet/>
      <dgm:spPr/>
      <dgm:t>
        <a:bodyPr/>
        <a:lstStyle/>
        <a:p>
          <a:endParaRPr lang="zh-CN" altLang="en-US"/>
        </a:p>
      </dgm:t>
    </dgm:pt>
    <dgm:pt modelId="{5DE50F13-D9A3-427E-9028-10507B39B295}">
      <dgm:prSet phldrT="[文本]"/>
      <dgm:spPr/>
      <dgm:t>
        <a:bodyPr/>
        <a:lstStyle/>
        <a:p>
          <a:r>
            <a:rPr lang="zh-CN" altLang="en-US" b="1" dirty="0" smtClean="0"/>
            <a:t>党内监督</a:t>
          </a:r>
          <a:endParaRPr lang="zh-CN" altLang="en-US" b="1" dirty="0"/>
        </a:p>
      </dgm:t>
    </dgm:pt>
    <dgm:pt modelId="{3B390ACE-0E85-4942-994C-685DC987A876}" type="parTrans" cxnId="{9899D75B-D48C-4340-B0DD-8ECE56FD44C5}">
      <dgm:prSet/>
      <dgm:spPr/>
      <dgm:t>
        <a:bodyPr/>
        <a:lstStyle/>
        <a:p>
          <a:endParaRPr lang="zh-CN" altLang="en-US"/>
        </a:p>
      </dgm:t>
    </dgm:pt>
    <dgm:pt modelId="{093AAA62-1554-4506-AD3C-88AFF1A49B97}" type="sibTrans" cxnId="{9899D75B-D48C-4340-B0DD-8ECE56FD44C5}">
      <dgm:prSet/>
      <dgm:spPr/>
      <dgm:t>
        <a:bodyPr/>
        <a:lstStyle/>
        <a:p>
          <a:endParaRPr lang="zh-CN" altLang="en-US"/>
        </a:p>
      </dgm:t>
    </dgm:pt>
    <dgm:pt modelId="{96A931C5-2A96-4EAC-A2AB-BAD451EB6C13}">
      <dgm:prSet phldrT="[文本]"/>
      <dgm:spPr/>
      <dgm:t>
        <a:bodyPr/>
        <a:lstStyle/>
        <a:p>
          <a:r>
            <a:rPr lang="zh-CN" altLang="en-US" b="1" dirty="0" smtClean="0"/>
            <a:t>纪律严明</a:t>
          </a:r>
          <a:endParaRPr lang="zh-CN" altLang="en-US" b="1" dirty="0"/>
        </a:p>
      </dgm:t>
    </dgm:pt>
    <dgm:pt modelId="{B88AB56B-1CAC-4C59-8114-485715695E07}" type="parTrans" cxnId="{7902D4DD-3A6C-4591-BD38-DC9567EB0973}">
      <dgm:prSet/>
      <dgm:spPr/>
      <dgm:t>
        <a:bodyPr/>
        <a:lstStyle/>
        <a:p>
          <a:endParaRPr lang="zh-CN" altLang="en-US"/>
        </a:p>
      </dgm:t>
    </dgm:pt>
    <dgm:pt modelId="{8F810D04-2B98-4C6C-9D69-4289288844A5}" type="sibTrans" cxnId="{7902D4DD-3A6C-4591-BD38-DC9567EB0973}">
      <dgm:prSet/>
      <dgm:spPr/>
      <dgm:t>
        <a:bodyPr/>
        <a:lstStyle/>
        <a:p>
          <a:endParaRPr lang="zh-CN" altLang="en-US"/>
        </a:p>
      </dgm:t>
    </dgm:pt>
    <dgm:pt modelId="{4C60F46B-7C45-4810-A6A1-E8EA3A852C7A}">
      <dgm:prSet phldrT="[文本]"/>
      <dgm:spPr/>
      <dgm:t>
        <a:bodyPr/>
        <a:lstStyle/>
        <a:p>
          <a:r>
            <a:rPr lang="zh-CN" altLang="en-US" b="1" dirty="0" smtClean="0"/>
            <a:t>党内民主</a:t>
          </a:r>
          <a:endParaRPr lang="zh-CN" altLang="en-US" b="1" dirty="0"/>
        </a:p>
      </dgm:t>
    </dgm:pt>
    <dgm:pt modelId="{829FBDE9-26DF-4174-89F3-8F678BB963A4}" type="parTrans" cxnId="{4A01549D-ACB8-46E7-AA25-042664B5DDB9}">
      <dgm:prSet/>
      <dgm:spPr/>
      <dgm:t>
        <a:bodyPr/>
        <a:lstStyle/>
        <a:p>
          <a:endParaRPr lang="zh-CN" altLang="en-US"/>
        </a:p>
      </dgm:t>
    </dgm:pt>
    <dgm:pt modelId="{9DACE157-D741-4FB1-B3F2-666924E6720A}" type="sibTrans" cxnId="{4A01549D-ACB8-46E7-AA25-042664B5DDB9}">
      <dgm:prSet/>
      <dgm:spPr/>
      <dgm:t>
        <a:bodyPr/>
        <a:lstStyle/>
        <a:p>
          <a:endParaRPr lang="zh-CN" altLang="en-US"/>
        </a:p>
      </dgm:t>
    </dgm:pt>
    <dgm:pt modelId="{F5A8DE50-9851-4611-A8A0-E4E991933F0E}">
      <dgm:prSet phldrT="[文本]"/>
      <dgm:spPr/>
      <dgm:t>
        <a:bodyPr/>
        <a:lstStyle/>
        <a:p>
          <a:r>
            <a:rPr lang="zh-CN" altLang="en-US" b="1" dirty="0" smtClean="0"/>
            <a:t>高级干部</a:t>
          </a:r>
          <a:endParaRPr lang="zh-CN" altLang="en-US" b="1" dirty="0"/>
        </a:p>
      </dgm:t>
    </dgm:pt>
    <dgm:pt modelId="{B6F79DD0-B0C2-40B1-9BF4-8B64C179DB6C}" type="parTrans" cxnId="{FFE81089-277E-473F-8CEF-6BF2EFDA829B}">
      <dgm:prSet/>
      <dgm:spPr/>
      <dgm:t>
        <a:bodyPr/>
        <a:lstStyle/>
        <a:p>
          <a:endParaRPr lang="zh-CN" altLang="en-US"/>
        </a:p>
      </dgm:t>
    </dgm:pt>
    <dgm:pt modelId="{74F3A4CA-9D03-4BF4-93D8-64E7DC4F4F66}" type="sibTrans" cxnId="{FFE81089-277E-473F-8CEF-6BF2EFDA829B}">
      <dgm:prSet/>
      <dgm:spPr/>
      <dgm:t>
        <a:bodyPr/>
        <a:lstStyle/>
        <a:p>
          <a:endParaRPr lang="zh-CN" altLang="en-US"/>
        </a:p>
      </dgm:t>
    </dgm:pt>
    <dgm:pt modelId="{12C31EAD-E97F-45BE-AA59-CA7D512C98BB}">
      <dgm:prSet phldrT="[文本]"/>
      <dgm:spPr/>
      <dgm:t>
        <a:bodyPr/>
        <a:lstStyle/>
        <a:p>
          <a:r>
            <a:rPr lang="zh-CN" altLang="en-US" b="1" dirty="0" smtClean="0"/>
            <a:t>反对腐败</a:t>
          </a:r>
          <a:endParaRPr lang="zh-CN" altLang="en-US" b="1" dirty="0"/>
        </a:p>
      </dgm:t>
    </dgm:pt>
    <dgm:pt modelId="{27CDECA3-AF76-46E9-93E2-A7810D2B9EC1}" type="parTrans" cxnId="{2B2BFDE0-135A-4C4A-ADEE-484571C34ACD}">
      <dgm:prSet/>
      <dgm:spPr/>
      <dgm:t>
        <a:bodyPr/>
        <a:lstStyle/>
        <a:p>
          <a:endParaRPr lang="zh-CN" altLang="en-US"/>
        </a:p>
      </dgm:t>
    </dgm:pt>
    <dgm:pt modelId="{A9EA5D4A-D3E3-49D3-804E-F173DB958FCF}" type="sibTrans" cxnId="{2B2BFDE0-135A-4C4A-ADEE-484571C34ACD}">
      <dgm:prSet/>
      <dgm:spPr/>
      <dgm:t>
        <a:bodyPr/>
        <a:lstStyle/>
        <a:p>
          <a:endParaRPr lang="zh-CN" altLang="en-US"/>
        </a:p>
      </dgm:t>
    </dgm:pt>
    <dgm:pt modelId="{5EB8B659-7F80-4C15-BA65-2EA6CB6D93D2}">
      <dgm:prSet phldrT="[文本]"/>
      <dgm:spPr/>
      <dgm:t>
        <a:bodyPr/>
        <a:lstStyle/>
        <a:p>
          <a:r>
            <a:rPr lang="zh-CN" altLang="en-US" b="1" dirty="0" smtClean="0"/>
            <a:t>权力监督</a:t>
          </a:r>
          <a:endParaRPr lang="zh-CN" altLang="en-US" b="1" dirty="0"/>
        </a:p>
      </dgm:t>
    </dgm:pt>
    <dgm:pt modelId="{48238885-7ACE-46D1-BAE6-2BF72EE9726E}" type="parTrans" cxnId="{3262CE80-E27B-4DBF-9FA5-B263B933E4D0}">
      <dgm:prSet/>
      <dgm:spPr/>
      <dgm:t>
        <a:bodyPr/>
        <a:lstStyle/>
        <a:p>
          <a:endParaRPr lang="zh-CN" altLang="en-US"/>
        </a:p>
      </dgm:t>
    </dgm:pt>
    <dgm:pt modelId="{B69867CC-EA22-410E-96D2-D7112F0E7ECB}" type="sibTrans" cxnId="{3262CE80-E27B-4DBF-9FA5-B263B933E4D0}">
      <dgm:prSet/>
      <dgm:spPr/>
      <dgm:t>
        <a:bodyPr/>
        <a:lstStyle/>
        <a:p>
          <a:endParaRPr lang="zh-CN" altLang="en-US"/>
        </a:p>
      </dgm:t>
    </dgm:pt>
    <dgm:pt modelId="{F9388BE9-8110-40BC-9CDE-B64CE582D6F7}">
      <dgm:prSet phldrT="[文本]"/>
      <dgm:spPr/>
      <dgm:t>
        <a:bodyPr/>
        <a:lstStyle/>
        <a:p>
          <a:r>
            <a:rPr lang="zh-CN" altLang="en-US" b="1" dirty="0" smtClean="0"/>
            <a:t>群众路线</a:t>
          </a:r>
          <a:endParaRPr lang="zh-CN" altLang="en-US" b="1" dirty="0"/>
        </a:p>
      </dgm:t>
    </dgm:pt>
    <dgm:pt modelId="{8E3DA91B-DABD-4746-925D-EF08B0349E29}" type="parTrans" cxnId="{59CBF400-6564-4FF7-BCED-36DDD95942F9}">
      <dgm:prSet/>
      <dgm:spPr/>
      <dgm:t>
        <a:bodyPr/>
        <a:lstStyle/>
        <a:p>
          <a:endParaRPr lang="zh-CN" altLang="en-US"/>
        </a:p>
      </dgm:t>
    </dgm:pt>
    <dgm:pt modelId="{2D613550-2299-4EF9-8AD9-A5154B956299}" type="sibTrans" cxnId="{59CBF400-6564-4FF7-BCED-36DDD95942F9}">
      <dgm:prSet/>
      <dgm:spPr/>
      <dgm:t>
        <a:bodyPr/>
        <a:lstStyle/>
        <a:p>
          <a:endParaRPr lang="zh-CN" altLang="en-US"/>
        </a:p>
      </dgm:t>
    </dgm:pt>
    <dgm:pt modelId="{9BA75E4B-B24A-4F26-8BCB-9B04BE4AE6FC}">
      <dgm:prSet phldrT="[文本]"/>
      <dgm:spPr/>
      <dgm:t>
        <a:bodyPr/>
        <a:lstStyle/>
        <a:p>
          <a:r>
            <a:rPr lang="zh-CN" altLang="en-US" b="1" dirty="0" smtClean="0"/>
            <a:t>民主       集中制</a:t>
          </a:r>
          <a:endParaRPr lang="zh-CN" altLang="en-US" b="1" dirty="0"/>
        </a:p>
      </dgm:t>
    </dgm:pt>
    <dgm:pt modelId="{B9ACD355-3C32-45A1-875A-549D88EFA0E0}" type="parTrans" cxnId="{A7A4DEE3-2234-4189-8AFF-9C3F1E4A93E9}">
      <dgm:prSet/>
      <dgm:spPr/>
      <dgm:t>
        <a:bodyPr/>
        <a:lstStyle/>
        <a:p>
          <a:endParaRPr lang="zh-CN" altLang="en-US"/>
        </a:p>
      </dgm:t>
    </dgm:pt>
    <dgm:pt modelId="{53DB5D70-CFBA-4284-B254-310E43F9BF3A}" type="sibTrans" cxnId="{A7A4DEE3-2234-4189-8AFF-9C3F1E4A93E9}">
      <dgm:prSet/>
      <dgm:spPr/>
      <dgm:t>
        <a:bodyPr/>
        <a:lstStyle/>
        <a:p>
          <a:endParaRPr lang="zh-CN" altLang="en-US"/>
        </a:p>
      </dgm:t>
    </dgm:pt>
    <dgm:pt modelId="{958B6910-6AE0-43ED-B112-BE108F3E8BD3}">
      <dgm:prSet phldrT="[文本]"/>
      <dgm:spPr/>
      <dgm:t>
        <a:bodyPr/>
        <a:lstStyle/>
        <a:p>
          <a:r>
            <a:rPr lang="zh-CN" altLang="en-US" b="1" dirty="0" smtClean="0"/>
            <a:t>选人用人</a:t>
          </a:r>
          <a:endParaRPr lang="zh-CN" altLang="en-US" b="1" dirty="0"/>
        </a:p>
      </dgm:t>
    </dgm:pt>
    <dgm:pt modelId="{58B2C5B1-DE82-415C-83BE-4A5324877E59}" type="parTrans" cxnId="{FC53B85C-CE84-4036-80F4-FF95CF6F2723}">
      <dgm:prSet/>
      <dgm:spPr/>
      <dgm:t>
        <a:bodyPr/>
        <a:lstStyle/>
        <a:p>
          <a:endParaRPr lang="zh-CN" altLang="en-US"/>
        </a:p>
      </dgm:t>
    </dgm:pt>
    <dgm:pt modelId="{8339EDCB-00D9-496A-A16F-E2A4CE18281D}" type="sibTrans" cxnId="{FC53B85C-CE84-4036-80F4-FF95CF6F2723}">
      <dgm:prSet/>
      <dgm:spPr/>
      <dgm:t>
        <a:bodyPr/>
        <a:lstStyle/>
        <a:p>
          <a:endParaRPr lang="zh-CN" altLang="en-US"/>
        </a:p>
      </dgm:t>
    </dgm:pt>
    <dgm:pt modelId="{E1461625-72E3-4471-BE73-7A615DD8152F}" type="pres">
      <dgm:prSet presAssocID="{9BC66FCC-B519-4FCD-AE15-A2606512B458}" presName="diagram" presStyleCnt="0">
        <dgm:presLayoutVars>
          <dgm:dir/>
          <dgm:resizeHandles val="exact"/>
        </dgm:presLayoutVars>
      </dgm:prSet>
      <dgm:spPr/>
      <dgm:t>
        <a:bodyPr/>
        <a:lstStyle/>
        <a:p>
          <a:endParaRPr lang="zh-CN" altLang="en-US"/>
        </a:p>
      </dgm:t>
    </dgm:pt>
    <dgm:pt modelId="{D4833BC0-56DF-458A-9064-BB1E7A4C6DE5}" type="pres">
      <dgm:prSet presAssocID="{53DD3586-23CB-46C1-9C22-FC21F1AEC2E8}" presName="node" presStyleLbl="node1" presStyleIdx="0" presStyleCnt="12">
        <dgm:presLayoutVars>
          <dgm:bulletEnabled val="1"/>
        </dgm:presLayoutVars>
      </dgm:prSet>
      <dgm:spPr/>
      <dgm:t>
        <a:bodyPr/>
        <a:lstStyle/>
        <a:p>
          <a:endParaRPr lang="zh-CN" altLang="en-US"/>
        </a:p>
      </dgm:t>
    </dgm:pt>
    <dgm:pt modelId="{E3BF303C-6E9E-46C8-951F-7963B4BB79B0}" type="pres">
      <dgm:prSet presAssocID="{22990D04-1FF7-463E-9596-80129FCD6A6E}" presName="sibTrans" presStyleCnt="0"/>
      <dgm:spPr/>
    </dgm:pt>
    <dgm:pt modelId="{F91D92C4-8C83-4785-AEC4-286A7FA1EB4C}" type="pres">
      <dgm:prSet presAssocID="{DB930EF1-4C35-4DA7-8503-7832CF9586A8}" presName="node" presStyleLbl="node1" presStyleIdx="1" presStyleCnt="12">
        <dgm:presLayoutVars>
          <dgm:bulletEnabled val="1"/>
        </dgm:presLayoutVars>
      </dgm:prSet>
      <dgm:spPr/>
      <dgm:t>
        <a:bodyPr/>
        <a:lstStyle/>
        <a:p>
          <a:endParaRPr lang="zh-CN" altLang="en-US"/>
        </a:p>
      </dgm:t>
    </dgm:pt>
    <dgm:pt modelId="{5C6DC589-AC8B-42E2-9522-0F384AFBDFB6}" type="pres">
      <dgm:prSet presAssocID="{D8B340D8-D000-4516-8833-F1F3985A7D95}" presName="sibTrans" presStyleCnt="0"/>
      <dgm:spPr/>
    </dgm:pt>
    <dgm:pt modelId="{2100D2BB-A056-4DB8-B4B5-61091F87DF33}" type="pres">
      <dgm:prSet presAssocID="{3A179739-71F9-41E8-A75E-41E5AA40A4C1}" presName="node" presStyleLbl="node1" presStyleIdx="2" presStyleCnt="12">
        <dgm:presLayoutVars>
          <dgm:bulletEnabled val="1"/>
        </dgm:presLayoutVars>
      </dgm:prSet>
      <dgm:spPr/>
      <dgm:t>
        <a:bodyPr/>
        <a:lstStyle/>
        <a:p>
          <a:endParaRPr lang="zh-CN" altLang="en-US"/>
        </a:p>
      </dgm:t>
    </dgm:pt>
    <dgm:pt modelId="{AA239DAB-99D9-4B9E-8AE0-2A5AB38555E1}" type="pres">
      <dgm:prSet presAssocID="{AD0340FB-89F0-4D87-A651-29ED2FD14E5C}" presName="sibTrans" presStyleCnt="0"/>
      <dgm:spPr/>
    </dgm:pt>
    <dgm:pt modelId="{28E44BDC-F936-4D15-B26D-444364245472}" type="pres">
      <dgm:prSet presAssocID="{5DE50F13-D9A3-427E-9028-10507B39B295}" presName="node" presStyleLbl="node1" presStyleIdx="3" presStyleCnt="12">
        <dgm:presLayoutVars>
          <dgm:bulletEnabled val="1"/>
        </dgm:presLayoutVars>
      </dgm:prSet>
      <dgm:spPr/>
      <dgm:t>
        <a:bodyPr/>
        <a:lstStyle/>
        <a:p>
          <a:endParaRPr lang="zh-CN" altLang="en-US"/>
        </a:p>
      </dgm:t>
    </dgm:pt>
    <dgm:pt modelId="{A952899D-5CCF-4229-8149-7E6A5D231ADA}" type="pres">
      <dgm:prSet presAssocID="{093AAA62-1554-4506-AD3C-88AFF1A49B97}" presName="sibTrans" presStyleCnt="0"/>
      <dgm:spPr/>
    </dgm:pt>
    <dgm:pt modelId="{375AEC84-11CD-4F24-B143-BB8F98037AC1}" type="pres">
      <dgm:prSet presAssocID="{96A931C5-2A96-4EAC-A2AB-BAD451EB6C13}" presName="node" presStyleLbl="node1" presStyleIdx="4" presStyleCnt="12">
        <dgm:presLayoutVars>
          <dgm:bulletEnabled val="1"/>
        </dgm:presLayoutVars>
      </dgm:prSet>
      <dgm:spPr/>
      <dgm:t>
        <a:bodyPr/>
        <a:lstStyle/>
        <a:p>
          <a:endParaRPr lang="zh-CN" altLang="en-US"/>
        </a:p>
      </dgm:t>
    </dgm:pt>
    <dgm:pt modelId="{D93B2E3E-2851-46A9-BDA3-C2E7150EB546}" type="pres">
      <dgm:prSet presAssocID="{8F810D04-2B98-4C6C-9D69-4289288844A5}" presName="sibTrans" presStyleCnt="0"/>
      <dgm:spPr/>
    </dgm:pt>
    <dgm:pt modelId="{068A7C1D-4AEB-4626-A062-5608419C3B27}" type="pres">
      <dgm:prSet presAssocID="{4C60F46B-7C45-4810-A6A1-E8EA3A852C7A}" presName="node" presStyleLbl="node1" presStyleIdx="5" presStyleCnt="12">
        <dgm:presLayoutVars>
          <dgm:bulletEnabled val="1"/>
        </dgm:presLayoutVars>
      </dgm:prSet>
      <dgm:spPr/>
      <dgm:t>
        <a:bodyPr/>
        <a:lstStyle/>
        <a:p>
          <a:endParaRPr lang="zh-CN" altLang="en-US"/>
        </a:p>
      </dgm:t>
    </dgm:pt>
    <dgm:pt modelId="{A070709E-1D31-467B-9EAF-7564C13088E1}" type="pres">
      <dgm:prSet presAssocID="{9DACE157-D741-4FB1-B3F2-666924E6720A}" presName="sibTrans" presStyleCnt="0"/>
      <dgm:spPr/>
    </dgm:pt>
    <dgm:pt modelId="{00C3C3A2-7B52-47B2-8F94-86F2063FBB2A}" type="pres">
      <dgm:prSet presAssocID="{12C31EAD-E97F-45BE-AA59-CA7D512C98BB}" presName="node" presStyleLbl="node1" presStyleIdx="6" presStyleCnt="12">
        <dgm:presLayoutVars>
          <dgm:bulletEnabled val="1"/>
        </dgm:presLayoutVars>
      </dgm:prSet>
      <dgm:spPr/>
      <dgm:t>
        <a:bodyPr/>
        <a:lstStyle/>
        <a:p>
          <a:endParaRPr lang="zh-CN" altLang="en-US"/>
        </a:p>
      </dgm:t>
    </dgm:pt>
    <dgm:pt modelId="{D38FA36F-A652-486B-AA3F-A55635112584}" type="pres">
      <dgm:prSet presAssocID="{A9EA5D4A-D3E3-49D3-804E-F173DB958FCF}" presName="sibTrans" presStyleCnt="0"/>
      <dgm:spPr/>
    </dgm:pt>
    <dgm:pt modelId="{67439F0B-00BF-4079-A7EB-02230D2EDCDE}" type="pres">
      <dgm:prSet presAssocID="{F5A8DE50-9851-4611-A8A0-E4E991933F0E}" presName="node" presStyleLbl="node1" presStyleIdx="7" presStyleCnt="12">
        <dgm:presLayoutVars>
          <dgm:bulletEnabled val="1"/>
        </dgm:presLayoutVars>
      </dgm:prSet>
      <dgm:spPr/>
      <dgm:t>
        <a:bodyPr/>
        <a:lstStyle/>
        <a:p>
          <a:endParaRPr lang="zh-CN" altLang="en-US"/>
        </a:p>
      </dgm:t>
    </dgm:pt>
    <dgm:pt modelId="{EB974D3E-FE11-43A9-A3F0-BCF7CD2E4795}" type="pres">
      <dgm:prSet presAssocID="{74F3A4CA-9D03-4BF4-93D8-64E7DC4F4F66}" presName="sibTrans" presStyleCnt="0"/>
      <dgm:spPr/>
    </dgm:pt>
    <dgm:pt modelId="{07793AFA-64B5-4E91-A97A-B53F81836B56}" type="pres">
      <dgm:prSet presAssocID="{5EB8B659-7F80-4C15-BA65-2EA6CB6D93D2}" presName="node" presStyleLbl="node1" presStyleIdx="8" presStyleCnt="12">
        <dgm:presLayoutVars>
          <dgm:bulletEnabled val="1"/>
        </dgm:presLayoutVars>
      </dgm:prSet>
      <dgm:spPr/>
      <dgm:t>
        <a:bodyPr/>
        <a:lstStyle/>
        <a:p>
          <a:endParaRPr lang="zh-CN" altLang="en-US"/>
        </a:p>
      </dgm:t>
    </dgm:pt>
    <dgm:pt modelId="{CFC90FA5-01C4-4B58-B348-90B134F0EF6E}" type="pres">
      <dgm:prSet presAssocID="{B69867CC-EA22-410E-96D2-D7112F0E7ECB}" presName="sibTrans" presStyleCnt="0"/>
      <dgm:spPr/>
    </dgm:pt>
    <dgm:pt modelId="{CD5070DA-7B8F-4D55-9D4D-B7AA39D15D9E}" type="pres">
      <dgm:prSet presAssocID="{F9388BE9-8110-40BC-9CDE-B64CE582D6F7}" presName="node" presStyleLbl="node1" presStyleIdx="9" presStyleCnt="12">
        <dgm:presLayoutVars>
          <dgm:bulletEnabled val="1"/>
        </dgm:presLayoutVars>
      </dgm:prSet>
      <dgm:spPr/>
      <dgm:t>
        <a:bodyPr/>
        <a:lstStyle/>
        <a:p>
          <a:endParaRPr lang="zh-CN" altLang="en-US"/>
        </a:p>
      </dgm:t>
    </dgm:pt>
    <dgm:pt modelId="{607A4F06-6A41-445D-B7D1-F51C00AF63AC}" type="pres">
      <dgm:prSet presAssocID="{2D613550-2299-4EF9-8AD9-A5154B956299}" presName="sibTrans" presStyleCnt="0"/>
      <dgm:spPr/>
    </dgm:pt>
    <dgm:pt modelId="{8FF8948D-987B-4A95-BD7D-8A3E0438F734}" type="pres">
      <dgm:prSet presAssocID="{9BA75E4B-B24A-4F26-8BCB-9B04BE4AE6FC}" presName="node" presStyleLbl="node1" presStyleIdx="10" presStyleCnt="12">
        <dgm:presLayoutVars>
          <dgm:bulletEnabled val="1"/>
        </dgm:presLayoutVars>
      </dgm:prSet>
      <dgm:spPr/>
      <dgm:t>
        <a:bodyPr/>
        <a:lstStyle/>
        <a:p>
          <a:endParaRPr lang="zh-CN" altLang="en-US"/>
        </a:p>
      </dgm:t>
    </dgm:pt>
    <dgm:pt modelId="{0EB7394F-2A65-4895-A232-CA61DB43AAF3}" type="pres">
      <dgm:prSet presAssocID="{53DB5D70-CFBA-4284-B254-310E43F9BF3A}" presName="sibTrans" presStyleCnt="0"/>
      <dgm:spPr/>
    </dgm:pt>
    <dgm:pt modelId="{C1D5AA4D-BB7C-42A4-829B-5882D376354C}" type="pres">
      <dgm:prSet presAssocID="{958B6910-6AE0-43ED-B112-BE108F3E8BD3}" presName="node" presStyleLbl="node1" presStyleIdx="11" presStyleCnt="12">
        <dgm:presLayoutVars>
          <dgm:bulletEnabled val="1"/>
        </dgm:presLayoutVars>
      </dgm:prSet>
      <dgm:spPr/>
      <dgm:t>
        <a:bodyPr/>
        <a:lstStyle/>
        <a:p>
          <a:endParaRPr lang="zh-CN" altLang="en-US"/>
        </a:p>
      </dgm:t>
    </dgm:pt>
  </dgm:ptLst>
  <dgm:cxnLst>
    <dgm:cxn modelId="{CE5EF856-ED6F-46B6-960B-7840E7E53249}" type="presOf" srcId="{12C31EAD-E97F-45BE-AA59-CA7D512C98BB}" destId="{00C3C3A2-7B52-47B2-8F94-86F2063FBB2A}" srcOrd="0" destOrd="0" presId="urn:microsoft.com/office/officeart/2005/8/layout/default"/>
    <dgm:cxn modelId="{A7A4DEE3-2234-4189-8AFF-9C3F1E4A93E9}" srcId="{9BC66FCC-B519-4FCD-AE15-A2606512B458}" destId="{9BA75E4B-B24A-4F26-8BCB-9B04BE4AE6FC}" srcOrd="10" destOrd="0" parTransId="{B9ACD355-3C32-45A1-875A-549D88EFA0E0}" sibTransId="{53DB5D70-CFBA-4284-B254-310E43F9BF3A}"/>
    <dgm:cxn modelId="{FB662D8C-E620-4766-827B-9C8698100DEC}" type="presOf" srcId="{96A931C5-2A96-4EAC-A2AB-BAD451EB6C13}" destId="{375AEC84-11CD-4F24-B143-BB8F98037AC1}" srcOrd="0" destOrd="0" presId="urn:microsoft.com/office/officeart/2005/8/layout/default"/>
    <dgm:cxn modelId="{3262CE80-E27B-4DBF-9FA5-B263B933E4D0}" srcId="{9BC66FCC-B519-4FCD-AE15-A2606512B458}" destId="{5EB8B659-7F80-4C15-BA65-2EA6CB6D93D2}" srcOrd="8" destOrd="0" parTransId="{48238885-7ACE-46D1-BAE6-2BF72EE9726E}" sibTransId="{B69867CC-EA22-410E-96D2-D7112F0E7ECB}"/>
    <dgm:cxn modelId="{FC53B85C-CE84-4036-80F4-FF95CF6F2723}" srcId="{9BC66FCC-B519-4FCD-AE15-A2606512B458}" destId="{958B6910-6AE0-43ED-B112-BE108F3E8BD3}" srcOrd="11" destOrd="0" parTransId="{58B2C5B1-DE82-415C-83BE-4A5324877E59}" sibTransId="{8339EDCB-00D9-496A-A16F-E2A4CE18281D}"/>
    <dgm:cxn modelId="{BB00A461-5C92-42BC-B68C-5567CD5B29AE}" srcId="{9BC66FCC-B519-4FCD-AE15-A2606512B458}" destId="{DB930EF1-4C35-4DA7-8503-7832CF9586A8}" srcOrd="1" destOrd="0" parTransId="{1625DF0D-0745-4A06-88FA-7B85F4544F6E}" sibTransId="{D8B340D8-D000-4516-8833-F1F3985A7D95}"/>
    <dgm:cxn modelId="{05F05A24-B021-41F9-856A-B139B38204F5}" type="presOf" srcId="{9BC66FCC-B519-4FCD-AE15-A2606512B458}" destId="{E1461625-72E3-4471-BE73-7A615DD8152F}" srcOrd="0" destOrd="0" presId="urn:microsoft.com/office/officeart/2005/8/layout/default"/>
    <dgm:cxn modelId="{C29C73CF-5816-476C-B31A-C04BFB57C9E8}" type="presOf" srcId="{DB930EF1-4C35-4DA7-8503-7832CF9586A8}" destId="{F91D92C4-8C83-4785-AEC4-286A7FA1EB4C}" srcOrd="0" destOrd="0" presId="urn:microsoft.com/office/officeart/2005/8/layout/default"/>
    <dgm:cxn modelId="{3F123EA5-4776-488E-B62F-79AC7C0B900D}" type="presOf" srcId="{F5A8DE50-9851-4611-A8A0-E4E991933F0E}" destId="{67439F0B-00BF-4079-A7EB-02230D2EDCDE}" srcOrd="0" destOrd="0" presId="urn:microsoft.com/office/officeart/2005/8/layout/default"/>
    <dgm:cxn modelId="{6103EA05-1F37-42C0-A05D-CD54A8DDE5FB}" srcId="{9BC66FCC-B519-4FCD-AE15-A2606512B458}" destId="{3A179739-71F9-41E8-A75E-41E5AA40A4C1}" srcOrd="2" destOrd="0" parTransId="{08C2AF77-EDC7-4854-BBAA-FCBD8F15DD5E}" sibTransId="{AD0340FB-89F0-4D87-A651-29ED2FD14E5C}"/>
    <dgm:cxn modelId="{67689A3E-BECB-4D90-8A2C-A0F5D8215191}" type="presOf" srcId="{3A179739-71F9-41E8-A75E-41E5AA40A4C1}" destId="{2100D2BB-A056-4DB8-B4B5-61091F87DF33}" srcOrd="0" destOrd="0" presId="urn:microsoft.com/office/officeart/2005/8/layout/default"/>
    <dgm:cxn modelId="{E72AF7B0-1D60-4141-8A0A-E75E654A43D6}" type="presOf" srcId="{4C60F46B-7C45-4810-A6A1-E8EA3A852C7A}" destId="{068A7C1D-4AEB-4626-A062-5608419C3B27}" srcOrd="0" destOrd="0" presId="urn:microsoft.com/office/officeart/2005/8/layout/default"/>
    <dgm:cxn modelId="{B97E4543-8BE2-4A06-967F-F3484B762083}" srcId="{9BC66FCC-B519-4FCD-AE15-A2606512B458}" destId="{53DD3586-23CB-46C1-9C22-FC21F1AEC2E8}" srcOrd="0" destOrd="0" parTransId="{C7089DB2-2DD9-4852-B806-C38530A696B0}" sibTransId="{22990D04-1FF7-463E-9596-80129FCD6A6E}"/>
    <dgm:cxn modelId="{CF1818E5-A536-4B68-808D-2B90422E9265}" type="presOf" srcId="{F9388BE9-8110-40BC-9CDE-B64CE582D6F7}" destId="{CD5070DA-7B8F-4D55-9D4D-B7AA39D15D9E}" srcOrd="0" destOrd="0" presId="urn:microsoft.com/office/officeart/2005/8/layout/default"/>
    <dgm:cxn modelId="{2B2BFDE0-135A-4C4A-ADEE-484571C34ACD}" srcId="{9BC66FCC-B519-4FCD-AE15-A2606512B458}" destId="{12C31EAD-E97F-45BE-AA59-CA7D512C98BB}" srcOrd="6" destOrd="0" parTransId="{27CDECA3-AF76-46E9-93E2-A7810D2B9EC1}" sibTransId="{A9EA5D4A-D3E3-49D3-804E-F173DB958FCF}"/>
    <dgm:cxn modelId="{59CBF400-6564-4FF7-BCED-36DDD95942F9}" srcId="{9BC66FCC-B519-4FCD-AE15-A2606512B458}" destId="{F9388BE9-8110-40BC-9CDE-B64CE582D6F7}" srcOrd="9" destOrd="0" parTransId="{8E3DA91B-DABD-4746-925D-EF08B0349E29}" sibTransId="{2D613550-2299-4EF9-8AD9-A5154B956299}"/>
    <dgm:cxn modelId="{4A01549D-ACB8-46E7-AA25-042664B5DDB9}" srcId="{9BC66FCC-B519-4FCD-AE15-A2606512B458}" destId="{4C60F46B-7C45-4810-A6A1-E8EA3A852C7A}" srcOrd="5" destOrd="0" parTransId="{829FBDE9-26DF-4174-89F3-8F678BB963A4}" sibTransId="{9DACE157-D741-4FB1-B3F2-666924E6720A}"/>
    <dgm:cxn modelId="{14ABDB8D-CB2A-4734-9C09-AABD3FC198F6}" type="presOf" srcId="{958B6910-6AE0-43ED-B112-BE108F3E8BD3}" destId="{C1D5AA4D-BB7C-42A4-829B-5882D376354C}" srcOrd="0" destOrd="0" presId="urn:microsoft.com/office/officeart/2005/8/layout/default"/>
    <dgm:cxn modelId="{59ECFAFD-2975-42F4-BCD8-ADB7D93496C4}" type="presOf" srcId="{9BA75E4B-B24A-4F26-8BCB-9B04BE4AE6FC}" destId="{8FF8948D-987B-4A95-BD7D-8A3E0438F734}" srcOrd="0" destOrd="0" presId="urn:microsoft.com/office/officeart/2005/8/layout/default"/>
    <dgm:cxn modelId="{9899D75B-D48C-4340-B0DD-8ECE56FD44C5}" srcId="{9BC66FCC-B519-4FCD-AE15-A2606512B458}" destId="{5DE50F13-D9A3-427E-9028-10507B39B295}" srcOrd="3" destOrd="0" parTransId="{3B390ACE-0E85-4942-994C-685DC987A876}" sibTransId="{093AAA62-1554-4506-AD3C-88AFF1A49B97}"/>
    <dgm:cxn modelId="{FFE81089-277E-473F-8CEF-6BF2EFDA829B}" srcId="{9BC66FCC-B519-4FCD-AE15-A2606512B458}" destId="{F5A8DE50-9851-4611-A8A0-E4E991933F0E}" srcOrd="7" destOrd="0" parTransId="{B6F79DD0-B0C2-40B1-9BF4-8B64C179DB6C}" sibTransId="{74F3A4CA-9D03-4BF4-93D8-64E7DC4F4F66}"/>
    <dgm:cxn modelId="{71752FDC-231F-404B-88BE-B188DE72642F}" type="presOf" srcId="{5DE50F13-D9A3-427E-9028-10507B39B295}" destId="{28E44BDC-F936-4D15-B26D-444364245472}" srcOrd="0" destOrd="0" presId="urn:microsoft.com/office/officeart/2005/8/layout/default"/>
    <dgm:cxn modelId="{7902D4DD-3A6C-4591-BD38-DC9567EB0973}" srcId="{9BC66FCC-B519-4FCD-AE15-A2606512B458}" destId="{96A931C5-2A96-4EAC-A2AB-BAD451EB6C13}" srcOrd="4" destOrd="0" parTransId="{B88AB56B-1CAC-4C59-8114-485715695E07}" sibTransId="{8F810D04-2B98-4C6C-9D69-4289288844A5}"/>
    <dgm:cxn modelId="{E04A42B1-28D2-4B57-BE30-07689BCEA70F}" type="presOf" srcId="{5EB8B659-7F80-4C15-BA65-2EA6CB6D93D2}" destId="{07793AFA-64B5-4E91-A97A-B53F81836B56}" srcOrd="0" destOrd="0" presId="urn:microsoft.com/office/officeart/2005/8/layout/default"/>
    <dgm:cxn modelId="{545D906C-4D70-448F-9970-AC7E951DE5E2}" type="presOf" srcId="{53DD3586-23CB-46C1-9C22-FC21F1AEC2E8}" destId="{D4833BC0-56DF-458A-9064-BB1E7A4C6DE5}" srcOrd="0" destOrd="0" presId="urn:microsoft.com/office/officeart/2005/8/layout/default"/>
    <dgm:cxn modelId="{2FC7555D-672F-4F22-A99E-07060C659CB8}" type="presParOf" srcId="{E1461625-72E3-4471-BE73-7A615DD8152F}" destId="{D4833BC0-56DF-458A-9064-BB1E7A4C6DE5}" srcOrd="0" destOrd="0" presId="urn:microsoft.com/office/officeart/2005/8/layout/default"/>
    <dgm:cxn modelId="{55C00D53-FF8C-4EAE-9137-175534252F44}" type="presParOf" srcId="{E1461625-72E3-4471-BE73-7A615DD8152F}" destId="{E3BF303C-6E9E-46C8-951F-7963B4BB79B0}" srcOrd="1" destOrd="0" presId="urn:microsoft.com/office/officeart/2005/8/layout/default"/>
    <dgm:cxn modelId="{EA137554-146C-400B-AA6A-5775AADCAFBA}" type="presParOf" srcId="{E1461625-72E3-4471-BE73-7A615DD8152F}" destId="{F91D92C4-8C83-4785-AEC4-286A7FA1EB4C}" srcOrd="2" destOrd="0" presId="urn:microsoft.com/office/officeart/2005/8/layout/default"/>
    <dgm:cxn modelId="{D2CBB6F7-E614-4085-BA0D-39ACE3CA030F}" type="presParOf" srcId="{E1461625-72E3-4471-BE73-7A615DD8152F}" destId="{5C6DC589-AC8B-42E2-9522-0F384AFBDFB6}" srcOrd="3" destOrd="0" presId="urn:microsoft.com/office/officeart/2005/8/layout/default"/>
    <dgm:cxn modelId="{67B66370-761B-452A-904B-5CE43A7CF84F}" type="presParOf" srcId="{E1461625-72E3-4471-BE73-7A615DD8152F}" destId="{2100D2BB-A056-4DB8-B4B5-61091F87DF33}" srcOrd="4" destOrd="0" presId="urn:microsoft.com/office/officeart/2005/8/layout/default"/>
    <dgm:cxn modelId="{DB0F9554-FFCC-4A02-82B3-5D625F5FC72E}" type="presParOf" srcId="{E1461625-72E3-4471-BE73-7A615DD8152F}" destId="{AA239DAB-99D9-4B9E-8AE0-2A5AB38555E1}" srcOrd="5" destOrd="0" presId="urn:microsoft.com/office/officeart/2005/8/layout/default"/>
    <dgm:cxn modelId="{41A68F89-408A-4A14-B8F8-A591C9ED3032}" type="presParOf" srcId="{E1461625-72E3-4471-BE73-7A615DD8152F}" destId="{28E44BDC-F936-4D15-B26D-444364245472}" srcOrd="6" destOrd="0" presId="urn:microsoft.com/office/officeart/2005/8/layout/default"/>
    <dgm:cxn modelId="{ED89A73F-3A0F-407E-93AD-A9984D0B46F2}" type="presParOf" srcId="{E1461625-72E3-4471-BE73-7A615DD8152F}" destId="{A952899D-5CCF-4229-8149-7E6A5D231ADA}" srcOrd="7" destOrd="0" presId="urn:microsoft.com/office/officeart/2005/8/layout/default"/>
    <dgm:cxn modelId="{2A54753E-53BC-4448-BC54-6F16D85B1EF7}" type="presParOf" srcId="{E1461625-72E3-4471-BE73-7A615DD8152F}" destId="{375AEC84-11CD-4F24-B143-BB8F98037AC1}" srcOrd="8" destOrd="0" presId="urn:microsoft.com/office/officeart/2005/8/layout/default"/>
    <dgm:cxn modelId="{5EE9CAE2-B1EC-40E8-A566-98201D8543EA}" type="presParOf" srcId="{E1461625-72E3-4471-BE73-7A615DD8152F}" destId="{D93B2E3E-2851-46A9-BDA3-C2E7150EB546}" srcOrd="9" destOrd="0" presId="urn:microsoft.com/office/officeart/2005/8/layout/default"/>
    <dgm:cxn modelId="{BCCD1D11-ABF6-48FA-94A3-AB2EA005D346}" type="presParOf" srcId="{E1461625-72E3-4471-BE73-7A615DD8152F}" destId="{068A7C1D-4AEB-4626-A062-5608419C3B27}" srcOrd="10" destOrd="0" presId="urn:microsoft.com/office/officeart/2005/8/layout/default"/>
    <dgm:cxn modelId="{5F9CA30C-3C2F-402C-B179-6B600218C64F}" type="presParOf" srcId="{E1461625-72E3-4471-BE73-7A615DD8152F}" destId="{A070709E-1D31-467B-9EAF-7564C13088E1}" srcOrd="11" destOrd="0" presId="urn:microsoft.com/office/officeart/2005/8/layout/default"/>
    <dgm:cxn modelId="{791D44F2-8181-492B-948F-774B1DC9BCFB}" type="presParOf" srcId="{E1461625-72E3-4471-BE73-7A615DD8152F}" destId="{00C3C3A2-7B52-47B2-8F94-86F2063FBB2A}" srcOrd="12" destOrd="0" presId="urn:microsoft.com/office/officeart/2005/8/layout/default"/>
    <dgm:cxn modelId="{DEE834D3-D678-410E-9E01-82DA7D57FB7B}" type="presParOf" srcId="{E1461625-72E3-4471-BE73-7A615DD8152F}" destId="{D38FA36F-A652-486B-AA3F-A55635112584}" srcOrd="13" destOrd="0" presId="urn:microsoft.com/office/officeart/2005/8/layout/default"/>
    <dgm:cxn modelId="{6334CCD7-FD5D-4489-8B13-7724091FE202}" type="presParOf" srcId="{E1461625-72E3-4471-BE73-7A615DD8152F}" destId="{67439F0B-00BF-4079-A7EB-02230D2EDCDE}" srcOrd="14" destOrd="0" presId="urn:microsoft.com/office/officeart/2005/8/layout/default"/>
    <dgm:cxn modelId="{9BF25525-F7EC-4C7D-9EF4-B8463F8B620A}" type="presParOf" srcId="{E1461625-72E3-4471-BE73-7A615DD8152F}" destId="{EB974D3E-FE11-43A9-A3F0-BCF7CD2E4795}" srcOrd="15" destOrd="0" presId="urn:microsoft.com/office/officeart/2005/8/layout/default"/>
    <dgm:cxn modelId="{23AFF70D-D21E-4253-9088-EF5740F2104B}" type="presParOf" srcId="{E1461625-72E3-4471-BE73-7A615DD8152F}" destId="{07793AFA-64B5-4E91-A97A-B53F81836B56}" srcOrd="16" destOrd="0" presId="urn:microsoft.com/office/officeart/2005/8/layout/default"/>
    <dgm:cxn modelId="{0FA9C036-070D-4B11-B327-67665246C6AB}" type="presParOf" srcId="{E1461625-72E3-4471-BE73-7A615DD8152F}" destId="{CFC90FA5-01C4-4B58-B348-90B134F0EF6E}" srcOrd="17" destOrd="0" presId="urn:microsoft.com/office/officeart/2005/8/layout/default"/>
    <dgm:cxn modelId="{473419CB-731A-467B-BA0F-9B3C5031E7D0}" type="presParOf" srcId="{E1461625-72E3-4471-BE73-7A615DD8152F}" destId="{CD5070DA-7B8F-4D55-9D4D-B7AA39D15D9E}" srcOrd="18" destOrd="0" presId="urn:microsoft.com/office/officeart/2005/8/layout/default"/>
    <dgm:cxn modelId="{F6E859C5-78C0-48A2-8348-213F9A554DC3}" type="presParOf" srcId="{E1461625-72E3-4471-BE73-7A615DD8152F}" destId="{607A4F06-6A41-445D-B7D1-F51C00AF63AC}" srcOrd="19" destOrd="0" presId="urn:microsoft.com/office/officeart/2005/8/layout/default"/>
    <dgm:cxn modelId="{F1D03288-5E2B-4C9F-8265-1DF50636A791}" type="presParOf" srcId="{E1461625-72E3-4471-BE73-7A615DD8152F}" destId="{8FF8948D-987B-4A95-BD7D-8A3E0438F734}" srcOrd="20" destOrd="0" presId="urn:microsoft.com/office/officeart/2005/8/layout/default"/>
    <dgm:cxn modelId="{B5614D99-2314-485A-817B-2783ADCB8C15}" type="presParOf" srcId="{E1461625-72E3-4471-BE73-7A615DD8152F}" destId="{0EB7394F-2A65-4895-A232-CA61DB43AAF3}" srcOrd="21" destOrd="0" presId="urn:microsoft.com/office/officeart/2005/8/layout/default"/>
    <dgm:cxn modelId="{52AED8AC-79D4-4CD4-B7BE-B508905FD43E}" type="presParOf" srcId="{E1461625-72E3-4471-BE73-7A615DD8152F}" destId="{C1D5AA4D-BB7C-42A4-829B-5882D376354C}" srcOrd="22" destOrd="0" presId="urn:microsoft.com/office/officeart/2005/8/layout/default"/>
  </dgm:cxnLst>
  <dgm:bg/>
  <dgm:whole/>
</dgm:dataModel>
</file>

<file path=ppt/diagrams/data3.xml><?xml version="1.0" encoding="utf-8"?>
<dgm:dataModel xmlns:dgm="http://schemas.openxmlformats.org/drawingml/2006/diagram" xmlns:a="http://schemas.openxmlformats.org/drawingml/2006/main">
  <dgm:ptLst>
    <dgm:pt modelId="{C7C26894-9754-4077-AD49-4ED591CCA0C2}" type="doc">
      <dgm:prSet loTypeId="urn:microsoft.com/office/officeart/2005/8/layout/list1" loCatId="list" qsTypeId="urn:microsoft.com/office/officeart/2005/8/quickstyle/simple2" qsCatId="simple" csTypeId="urn:microsoft.com/office/officeart/2005/8/colors/accent2_1" csCatId="accent2" phldr="1"/>
      <dgm:spPr/>
      <dgm:t>
        <a:bodyPr/>
        <a:lstStyle/>
        <a:p>
          <a:endParaRPr lang="zh-CN" altLang="en-US"/>
        </a:p>
      </dgm:t>
    </dgm:pt>
    <dgm:pt modelId="{18635CDF-CFA6-493D-AE59-965A97F0F4CA}">
      <dgm:prSet phldrT="[文本]" custT="1"/>
      <dgm:spPr/>
      <dgm:t>
        <a:bodyPr/>
        <a:lstStyle/>
        <a:p>
          <a:pPr algn="l"/>
          <a:r>
            <a:rPr lang="zh-CN" sz="2800" b="1" dirty="0" smtClean="0"/>
            <a:t>一、明确习近平总书记的核心地位</a:t>
          </a:r>
          <a:endParaRPr lang="zh-CN" altLang="en-US" sz="2800" b="1" dirty="0">
            <a:solidFill>
              <a:srgbClr val="FF0000"/>
            </a:solidFill>
          </a:endParaRPr>
        </a:p>
      </dgm:t>
    </dgm:pt>
    <dgm:pt modelId="{9B338E0B-BD6F-494B-AB34-49D884298CE2}" type="parTrans" cxnId="{974CD16E-6C27-4B81-8EDF-74768E7506E1}">
      <dgm:prSet/>
      <dgm:spPr/>
      <dgm:t>
        <a:bodyPr/>
        <a:lstStyle/>
        <a:p>
          <a:endParaRPr lang="zh-CN" altLang="en-US"/>
        </a:p>
      </dgm:t>
    </dgm:pt>
    <dgm:pt modelId="{32F02081-8E69-4349-BBED-F6C450D7B842}" type="sibTrans" cxnId="{974CD16E-6C27-4B81-8EDF-74768E7506E1}">
      <dgm:prSet/>
      <dgm:spPr/>
      <dgm:t>
        <a:bodyPr/>
        <a:lstStyle/>
        <a:p>
          <a:endParaRPr lang="zh-CN" altLang="en-US"/>
        </a:p>
      </dgm:t>
    </dgm:pt>
    <dgm:pt modelId="{D477790B-2589-4D16-8229-D65ADA772AFB}">
      <dgm:prSet phldrT="[文本]" custT="1"/>
      <dgm:spPr/>
      <dgm:t>
        <a:bodyPr/>
        <a:lstStyle/>
        <a:p>
          <a:pPr algn="l"/>
          <a:r>
            <a:rPr lang="zh-CN" sz="2800" b="1" dirty="0" smtClean="0"/>
            <a:t>二、开创全面从严治党的新局面</a:t>
          </a:r>
          <a:endParaRPr lang="zh-CN" altLang="en-US" sz="2800" b="1" dirty="0">
            <a:solidFill>
              <a:srgbClr val="FF0000"/>
            </a:solidFill>
          </a:endParaRPr>
        </a:p>
      </dgm:t>
    </dgm:pt>
    <dgm:pt modelId="{D64C5F45-F4D3-4190-943C-D287D86223CC}" type="parTrans" cxnId="{C04093CB-D359-401D-B3E8-6D304F97E5C0}">
      <dgm:prSet/>
      <dgm:spPr/>
    </dgm:pt>
    <dgm:pt modelId="{50886829-24E1-45E5-B11C-EE5B7DBDF311}" type="sibTrans" cxnId="{C04093CB-D359-401D-B3E8-6D304F97E5C0}">
      <dgm:prSet/>
      <dgm:spPr/>
    </dgm:pt>
    <dgm:pt modelId="{BE9F14BC-5DAC-47CE-AB98-965D71FD4938}">
      <dgm:prSet phldrT="[文本]" custT="1"/>
      <dgm:spPr/>
      <dgm:t>
        <a:bodyPr/>
        <a:lstStyle/>
        <a:p>
          <a:pPr algn="l"/>
          <a:r>
            <a:rPr lang="zh-CN" altLang="en-US" sz="2800" b="1" dirty="0" smtClean="0"/>
            <a:t>三、全面加强和规范党内政治生活</a:t>
          </a:r>
          <a:endParaRPr lang="zh-CN" altLang="en-US" sz="2800" b="1" dirty="0">
            <a:solidFill>
              <a:srgbClr val="FF0000"/>
            </a:solidFill>
          </a:endParaRPr>
        </a:p>
      </dgm:t>
    </dgm:pt>
    <dgm:pt modelId="{5AA23056-E575-45B4-9669-8C99C94A4014}" type="parTrans" cxnId="{5E94C55E-EDCF-4327-A934-6899344C86A1}">
      <dgm:prSet/>
      <dgm:spPr/>
    </dgm:pt>
    <dgm:pt modelId="{DEB8E21F-C53A-45E5-9FF9-FEAF201272FF}" type="sibTrans" cxnId="{5E94C55E-EDCF-4327-A934-6899344C86A1}">
      <dgm:prSet/>
      <dgm:spPr/>
    </dgm:pt>
    <dgm:pt modelId="{9004C487-374C-4366-B474-FACA47EDC5E5}">
      <dgm:prSet phldrT="[文本]" custT="1"/>
      <dgm:spPr/>
      <dgm:t>
        <a:bodyPr/>
        <a:lstStyle/>
        <a:p>
          <a:pPr algn="l"/>
          <a:r>
            <a:rPr lang="zh-CN" altLang="en-US" sz="2800" b="1" dirty="0" smtClean="0"/>
            <a:t>四、全面落实党内监督责任</a:t>
          </a:r>
          <a:endParaRPr lang="zh-CN" altLang="en-US" sz="2800" b="1" dirty="0">
            <a:solidFill>
              <a:srgbClr val="FF0000"/>
            </a:solidFill>
          </a:endParaRPr>
        </a:p>
      </dgm:t>
    </dgm:pt>
    <dgm:pt modelId="{E7AAE415-5B86-44C2-801F-4769FF88A356}" type="parTrans" cxnId="{23458AD3-1468-4A95-B172-4DA2F72C2118}">
      <dgm:prSet/>
      <dgm:spPr/>
    </dgm:pt>
    <dgm:pt modelId="{AAD2B3C1-7610-4F1A-B4C0-8F4E442011B1}" type="sibTrans" cxnId="{23458AD3-1468-4A95-B172-4DA2F72C2118}">
      <dgm:prSet/>
      <dgm:spPr/>
    </dgm:pt>
    <dgm:pt modelId="{5D8547DA-746F-4AFE-AF0E-E2155230BE60}" type="pres">
      <dgm:prSet presAssocID="{C7C26894-9754-4077-AD49-4ED591CCA0C2}" presName="linear" presStyleCnt="0">
        <dgm:presLayoutVars>
          <dgm:dir/>
          <dgm:animLvl val="lvl"/>
          <dgm:resizeHandles val="exact"/>
        </dgm:presLayoutVars>
      </dgm:prSet>
      <dgm:spPr/>
      <dgm:t>
        <a:bodyPr/>
        <a:lstStyle/>
        <a:p>
          <a:endParaRPr lang="zh-CN" altLang="en-US"/>
        </a:p>
      </dgm:t>
    </dgm:pt>
    <dgm:pt modelId="{561FA9B8-E3D5-48D3-92E8-98A518C6DAB4}" type="pres">
      <dgm:prSet presAssocID="{18635CDF-CFA6-493D-AE59-965A97F0F4CA}" presName="parentLin" presStyleCnt="0"/>
      <dgm:spPr/>
      <dgm:t>
        <a:bodyPr/>
        <a:lstStyle/>
        <a:p>
          <a:endParaRPr lang="zh-CN" altLang="en-US"/>
        </a:p>
      </dgm:t>
    </dgm:pt>
    <dgm:pt modelId="{FD922922-B65C-4F09-A73E-2A30DDB28AD7}" type="pres">
      <dgm:prSet presAssocID="{18635CDF-CFA6-493D-AE59-965A97F0F4CA}" presName="parentLeftMargin" presStyleLbl="node1" presStyleIdx="0" presStyleCnt="4"/>
      <dgm:spPr/>
      <dgm:t>
        <a:bodyPr/>
        <a:lstStyle/>
        <a:p>
          <a:endParaRPr lang="zh-CN" altLang="en-US"/>
        </a:p>
      </dgm:t>
    </dgm:pt>
    <dgm:pt modelId="{711DE530-E02B-4B89-93C7-D244248B6333}" type="pres">
      <dgm:prSet presAssocID="{18635CDF-CFA6-493D-AE59-965A97F0F4CA}" presName="parentText" presStyleLbl="node1" presStyleIdx="0" presStyleCnt="4" custScaleX="142857">
        <dgm:presLayoutVars>
          <dgm:chMax val="0"/>
          <dgm:bulletEnabled val="1"/>
        </dgm:presLayoutVars>
      </dgm:prSet>
      <dgm:spPr/>
      <dgm:t>
        <a:bodyPr/>
        <a:lstStyle/>
        <a:p>
          <a:endParaRPr lang="zh-CN" altLang="en-US"/>
        </a:p>
      </dgm:t>
    </dgm:pt>
    <dgm:pt modelId="{3D35FD67-73F2-4F5C-B5F5-A4BB9AD39E72}" type="pres">
      <dgm:prSet presAssocID="{18635CDF-CFA6-493D-AE59-965A97F0F4CA}" presName="negativeSpace" presStyleCnt="0"/>
      <dgm:spPr/>
      <dgm:t>
        <a:bodyPr/>
        <a:lstStyle/>
        <a:p>
          <a:endParaRPr lang="zh-CN" altLang="en-US"/>
        </a:p>
      </dgm:t>
    </dgm:pt>
    <dgm:pt modelId="{396F2802-E381-4F72-9FE0-7A2DDAEA83F9}" type="pres">
      <dgm:prSet presAssocID="{18635CDF-CFA6-493D-AE59-965A97F0F4CA}" presName="childText" presStyleLbl="conFgAcc1" presStyleIdx="0" presStyleCnt="4">
        <dgm:presLayoutVars>
          <dgm:bulletEnabled val="1"/>
        </dgm:presLayoutVars>
      </dgm:prSet>
      <dgm:spPr/>
      <dgm:t>
        <a:bodyPr/>
        <a:lstStyle/>
        <a:p>
          <a:endParaRPr lang="zh-CN" altLang="en-US"/>
        </a:p>
      </dgm:t>
    </dgm:pt>
    <dgm:pt modelId="{809D4072-2495-4BB7-BA40-C9AF224BEBEB}" type="pres">
      <dgm:prSet presAssocID="{32F02081-8E69-4349-BBED-F6C450D7B842}" presName="spaceBetweenRectangles" presStyleCnt="0"/>
      <dgm:spPr/>
      <dgm:t>
        <a:bodyPr/>
        <a:lstStyle/>
        <a:p>
          <a:endParaRPr lang="zh-CN" altLang="en-US"/>
        </a:p>
      </dgm:t>
    </dgm:pt>
    <dgm:pt modelId="{136EB343-AACC-4A38-9AFC-58D818A9E382}" type="pres">
      <dgm:prSet presAssocID="{D477790B-2589-4D16-8229-D65ADA772AFB}" presName="parentLin" presStyleCnt="0"/>
      <dgm:spPr/>
    </dgm:pt>
    <dgm:pt modelId="{FD08ACFF-8466-4634-80DF-5AB338D362BA}" type="pres">
      <dgm:prSet presAssocID="{D477790B-2589-4D16-8229-D65ADA772AFB}" presName="parentLeftMargin" presStyleLbl="node1" presStyleIdx="0" presStyleCnt="4"/>
      <dgm:spPr/>
      <dgm:t>
        <a:bodyPr/>
        <a:lstStyle/>
        <a:p>
          <a:endParaRPr lang="zh-CN" altLang="en-US"/>
        </a:p>
      </dgm:t>
    </dgm:pt>
    <dgm:pt modelId="{686CDF06-5B4A-4AA3-AFF9-D9D9CB3BED79}" type="pres">
      <dgm:prSet presAssocID="{D477790B-2589-4D16-8229-D65ADA772AFB}" presName="parentText" presStyleLbl="node1" presStyleIdx="1" presStyleCnt="4" custScaleX="142857">
        <dgm:presLayoutVars>
          <dgm:chMax val="0"/>
          <dgm:bulletEnabled val="1"/>
        </dgm:presLayoutVars>
      </dgm:prSet>
      <dgm:spPr/>
      <dgm:t>
        <a:bodyPr/>
        <a:lstStyle/>
        <a:p>
          <a:endParaRPr lang="zh-CN" altLang="en-US"/>
        </a:p>
      </dgm:t>
    </dgm:pt>
    <dgm:pt modelId="{A7F2BB16-B0D5-4A9F-B1B7-4F4600CC04F6}" type="pres">
      <dgm:prSet presAssocID="{D477790B-2589-4D16-8229-D65ADA772AFB}" presName="negativeSpace" presStyleCnt="0"/>
      <dgm:spPr/>
    </dgm:pt>
    <dgm:pt modelId="{FE64E2FF-FAE6-4611-B924-FE6A7250B4B1}" type="pres">
      <dgm:prSet presAssocID="{D477790B-2589-4D16-8229-D65ADA772AFB}" presName="childText" presStyleLbl="conFgAcc1" presStyleIdx="1" presStyleCnt="4">
        <dgm:presLayoutVars>
          <dgm:bulletEnabled val="1"/>
        </dgm:presLayoutVars>
      </dgm:prSet>
      <dgm:spPr/>
    </dgm:pt>
    <dgm:pt modelId="{BEF08C36-8245-483A-BAC5-D38709B5C9A1}" type="pres">
      <dgm:prSet presAssocID="{50886829-24E1-45E5-B11C-EE5B7DBDF311}" presName="spaceBetweenRectangles" presStyleCnt="0"/>
      <dgm:spPr/>
    </dgm:pt>
    <dgm:pt modelId="{44350348-D92E-4B12-A27B-A3C0C2E0C075}" type="pres">
      <dgm:prSet presAssocID="{BE9F14BC-5DAC-47CE-AB98-965D71FD4938}" presName="parentLin" presStyleCnt="0"/>
      <dgm:spPr/>
    </dgm:pt>
    <dgm:pt modelId="{C27C930A-CFCF-4B9C-83AF-65162F4C72EA}" type="pres">
      <dgm:prSet presAssocID="{BE9F14BC-5DAC-47CE-AB98-965D71FD4938}" presName="parentLeftMargin" presStyleLbl="node1" presStyleIdx="1" presStyleCnt="4"/>
      <dgm:spPr/>
      <dgm:t>
        <a:bodyPr/>
        <a:lstStyle/>
        <a:p>
          <a:endParaRPr lang="zh-CN" altLang="en-US"/>
        </a:p>
      </dgm:t>
    </dgm:pt>
    <dgm:pt modelId="{963D1D1C-E458-44E3-8A6E-FDBD7E3D438F}" type="pres">
      <dgm:prSet presAssocID="{BE9F14BC-5DAC-47CE-AB98-965D71FD4938}" presName="parentText" presStyleLbl="node1" presStyleIdx="2" presStyleCnt="4" custScaleX="142857" custScaleY="142653">
        <dgm:presLayoutVars>
          <dgm:chMax val="0"/>
          <dgm:bulletEnabled val="1"/>
        </dgm:presLayoutVars>
      </dgm:prSet>
      <dgm:spPr/>
      <dgm:t>
        <a:bodyPr/>
        <a:lstStyle/>
        <a:p>
          <a:endParaRPr lang="zh-CN" altLang="en-US"/>
        </a:p>
      </dgm:t>
    </dgm:pt>
    <dgm:pt modelId="{BCC8CFF2-B716-4645-939D-164ADD3E57C1}" type="pres">
      <dgm:prSet presAssocID="{BE9F14BC-5DAC-47CE-AB98-965D71FD4938}" presName="negativeSpace" presStyleCnt="0"/>
      <dgm:spPr/>
    </dgm:pt>
    <dgm:pt modelId="{EA11E0AD-966C-4D6A-9ADE-532C7FB19EB3}" type="pres">
      <dgm:prSet presAssocID="{BE9F14BC-5DAC-47CE-AB98-965D71FD4938}" presName="childText" presStyleLbl="conFgAcc1" presStyleIdx="2" presStyleCnt="4">
        <dgm:presLayoutVars>
          <dgm:bulletEnabled val="1"/>
        </dgm:presLayoutVars>
      </dgm:prSet>
      <dgm:spPr/>
    </dgm:pt>
    <dgm:pt modelId="{67979C44-98EB-4CE5-A71E-222F8D010CDE}" type="pres">
      <dgm:prSet presAssocID="{DEB8E21F-C53A-45E5-9FF9-FEAF201272FF}" presName="spaceBetweenRectangles" presStyleCnt="0"/>
      <dgm:spPr/>
    </dgm:pt>
    <dgm:pt modelId="{DAFF8823-02A1-4D78-895C-3621B3CF479C}" type="pres">
      <dgm:prSet presAssocID="{9004C487-374C-4366-B474-FACA47EDC5E5}" presName="parentLin" presStyleCnt="0"/>
      <dgm:spPr/>
    </dgm:pt>
    <dgm:pt modelId="{819A6D18-C31C-4F1F-966B-5ACFE001E7BC}" type="pres">
      <dgm:prSet presAssocID="{9004C487-374C-4366-B474-FACA47EDC5E5}" presName="parentLeftMargin" presStyleLbl="node1" presStyleIdx="2" presStyleCnt="4"/>
      <dgm:spPr/>
      <dgm:t>
        <a:bodyPr/>
        <a:lstStyle/>
        <a:p>
          <a:endParaRPr lang="zh-CN" altLang="en-US"/>
        </a:p>
      </dgm:t>
    </dgm:pt>
    <dgm:pt modelId="{E720AD85-49E2-4256-BD84-4C79AACB6972}" type="pres">
      <dgm:prSet presAssocID="{9004C487-374C-4366-B474-FACA47EDC5E5}" presName="parentText" presStyleLbl="node1" presStyleIdx="3" presStyleCnt="4" custScaleX="142857">
        <dgm:presLayoutVars>
          <dgm:chMax val="0"/>
          <dgm:bulletEnabled val="1"/>
        </dgm:presLayoutVars>
      </dgm:prSet>
      <dgm:spPr/>
      <dgm:t>
        <a:bodyPr/>
        <a:lstStyle/>
        <a:p>
          <a:endParaRPr lang="zh-CN" altLang="en-US"/>
        </a:p>
      </dgm:t>
    </dgm:pt>
    <dgm:pt modelId="{1EAB5611-14C0-4C0F-98A4-854C13A9E0B1}" type="pres">
      <dgm:prSet presAssocID="{9004C487-374C-4366-B474-FACA47EDC5E5}" presName="negativeSpace" presStyleCnt="0"/>
      <dgm:spPr/>
    </dgm:pt>
    <dgm:pt modelId="{6B956BF9-BFF6-4854-878C-C017DD380449}" type="pres">
      <dgm:prSet presAssocID="{9004C487-374C-4366-B474-FACA47EDC5E5}" presName="childText" presStyleLbl="conFgAcc1" presStyleIdx="3" presStyleCnt="4">
        <dgm:presLayoutVars>
          <dgm:bulletEnabled val="1"/>
        </dgm:presLayoutVars>
      </dgm:prSet>
      <dgm:spPr/>
    </dgm:pt>
  </dgm:ptLst>
  <dgm:cxnLst>
    <dgm:cxn modelId="{5E94C55E-EDCF-4327-A934-6899344C86A1}" srcId="{C7C26894-9754-4077-AD49-4ED591CCA0C2}" destId="{BE9F14BC-5DAC-47CE-AB98-965D71FD4938}" srcOrd="2" destOrd="0" parTransId="{5AA23056-E575-45B4-9669-8C99C94A4014}" sibTransId="{DEB8E21F-C53A-45E5-9FF9-FEAF201272FF}"/>
    <dgm:cxn modelId="{474E8356-BA0F-45C2-AB29-BB3D92A90E21}" type="presOf" srcId="{18635CDF-CFA6-493D-AE59-965A97F0F4CA}" destId="{711DE530-E02B-4B89-93C7-D244248B6333}" srcOrd="1" destOrd="0" presId="urn:microsoft.com/office/officeart/2005/8/layout/list1"/>
    <dgm:cxn modelId="{A5E3C152-C155-40C7-B84F-23CC5D5382E8}" type="presOf" srcId="{D477790B-2589-4D16-8229-D65ADA772AFB}" destId="{686CDF06-5B4A-4AA3-AFF9-D9D9CB3BED79}" srcOrd="1" destOrd="0" presId="urn:microsoft.com/office/officeart/2005/8/layout/list1"/>
    <dgm:cxn modelId="{B12BAD00-C4CB-49A3-9B9A-C8230BC36FAA}" type="presOf" srcId="{BE9F14BC-5DAC-47CE-AB98-965D71FD4938}" destId="{C27C930A-CFCF-4B9C-83AF-65162F4C72EA}" srcOrd="0" destOrd="0" presId="urn:microsoft.com/office/officeart/2005/8/layout/list1"/>
    <dgm:cxn modelId="{3BDE16B7-617D-4DE9-B469-28FF6E433203}" type="presOf" srcId="{18635CDF-CFA6-493D-AE59-965A97F0F4CA}" destId="{FD922922-B65C-4F09-A73E-2A30DDB28AD7}" srcOrd="0" destOrd="0" presId="urn:microsoft.com/office/officeart/2005/8/layout/list1"/>
    <dgm:cxn modelId="{2C0CC59E-4B4F-40C8-B4BF-1618FEC2B2F2}" type="presOf" srcId="{9004C487-374C-4366-B474-FACA47EDC5E5}" destId="{819A6D18-C31C-4F1F-966B-5ACFE001E7BC}" srcOrd="0" destOrd="0" presId="urn:microsoft.com/office/officeart/2005/8/layout/list1"/>
    <dgm:cxn modelId="{EC8E2624-8752-4FD7-87AE-C833AD9C3E22}" type="presOf" srcId="{C7C26894-9754-4077-AD49-4ED591CCA0C2}" destId="{5D8547DA-746F-4AFE-AF0E-E2155230BE60}" srcOrd="0" destOrd="0" presId="urn:microsoft.com/office/officeart/2005/8/layout/list1"/>
    <dgm:cxn modelId="{BEDC1FDB-89F8-4FD1-83E5-D0F8C731CCBA}" type="presOf" srcId="{9004C487-374C-4366-B474-FACA47EDC5E5}" destId="{E720AD85-49E2-4256-BD84-4C79AACB6972}" srcOrd="1" destOrd="0" presId="urn:microsoft.com/office/officeart/2005/8/layout/list1"/>
    <dgm:cxn modelId="{62400E25-36AD-47B0-8817-FCA2FAE404F9}" type="presOf" srcId="{BE9F14BC-5DAC-47CE-AB98-965D71FD4938}" destId="{963D1D1C-E458-44E3-8A6E-FDBD7E3D438F}" srcOrd="1" destOrd="0" presId="urn:microsoft.com/office/officeart/2005/8/layout/list1"/>
    <dgm:cxn modelId="{23458AD3-1468-4A95-B172-4DA2F72C2118}" srcId="{C7C26894-9754-4077-AD49-4ED591CCA0C2}" destId="{9004C487-374C-4366-B474-FACA47EDC5E5}" srcOrd="3" destOrd="0" parTransId="{E7AAE415-5B86-44C2-801F-4769FF88A356}" sibTransId="{AAD2B3C1-7610-4F1A-B4C0-8F4E442011B1}"/>
    <dgm:cxn modelId="{C04093CB-D359-401D-B3E8-6D304F97E5C0}" srcId="{C7C26894-9754-4077-AD49-4ED591CCA0C2}" destId="{D477790B-2589-4D16-8229-D65ADA772AFB}" srcOrd="1" destOrd="0" parTransId="{D64C5F45-F4D3-4190-943C-D287D86223CC}" sibTransId="{50886829-24E1-45E5-B11C-EE5B7DBDF311}"/>
    <dgm:cxn modelId="{DC8BDE77-7869-4B4C-A444-DD0500163D18}" type="presOf" srcId="{D477790B-2589-4D16-8229-D65ADA772AFB}" destId="{FD08ACFF-8466-4634-80DF-5AB338D362BA}" srcOrd="0" destOrd="0" presId="urn:microsoft.com/office/officeart/2005/8/layout/list1"/>
    <dgm:cxn modelId="{974CD16E-6C27-4B81-8EDF-74768E7506E1}" srcId="{C7C26894-9754-4077-AD49-4ED591CCA0C2}" destId="{18635CDF-CFA6-493D-AE59-965A97F0F4CA}" srcOrd="0" destOrd="0" parTransId="{9B338E0B-BD6F-494B-AB34-49D884298CE2}" sibTransId="{32F02081-8E69-4349-BBED-F6C450D7B842}"/>
    <dgm:cxn modelId="{E5C4ACA1-DE1C-4102-87D7-BC4A1735E9AC}" type="presParOf" srcId="{5D8547DA-746F-4AFE-AF0E-E2155230BE60}" destId="{561FA9B8-E3D5-48D3-92E8-98A518C6DAB4}" srcOrd="0" destOrd="0" presId="urn:microsoft.com/office/officeart/2005/8/layout/list1"/>
    <dgm:cxn modelId="{ED197EF8-05A5-49D6-AE44-DFD8787B230E}" type="presParOf" srcId="{561FA9B8-E3D5-48D3-92E8-98A518C6DAB4}" destId="{FD922922-B65C-4F09-A73E-2A30DDB28AD7}" srcOrd="0" destOrd="0" presId="urn:microsoft.com/office/officeart/2005/8/layout/list1"/>
    <dgm:cxn modelId="{FB4164E2-168C-4175-B5FB-8427EDE6F62E}" type="presParOf" srcId="{561FA9B8-E3D5-48D3-92E8-98A518C6DAB4}" destId="{711DE530-E02B-4B89-93C7-D244248B6333}" srcOrd="1" destOrd="0" presId="urn:microsoft.com/office/officeart/2005/8/layout/list1"/>
    <dgm:cxn modelId="{2D9599D4-9551-4B84-88EE-A56E965FBDA3}" type="presParOf" srcId="{5D8547DA-746F-4AFE-AF0E-E2155230BE60}" destId="{3D35FD67-73F2-4F5C-B5F5-A4BB9AD39E72}" srcOrd="1" destOrd="0" presId="urn:microsoft.com/office/officeart/2005/8/layout/list1"/>
    <dgm:cxn modelId="{6C6D2C54-007A-4378-8BE0-D8FE732D8858}" type="presParOf" srcId="{5D8547DA-746F-4AFE-AF0E-E2155230BE60}" destId="{396F2802-E381-4F72-9FE0-7A2DDAEA83F9}" srcOrd="2" destOrd="0" presId="urn:microsoft.com/office/officeart/2005/8/layout/list1"/>
    <dgm:cxn modelId="{576E9FE8-3ABC-4BE6-B278-BF2DFB1B960D}" type="presParOf" srcId="{5D8547DA-746F-4AFE-AF0E-E2155230BE60}" destId="{809D4072-2495-4BB7-BA40-C9AF224BEBEB}" srcOrd="3" destOrd="0" presId="urn:microsoft.com/office/officeart/2005/8/layout/list1"/>
    <dgm:cxn modelId="{8C49CDC5-A4AC-4BBC-B63D-10B77A8E3726}" type="presParOf" srcId="{5D8547DA-746F-4AFE-AF0E-E2155230BE60}" destId="{136EB343-AACC-4A38-9AFC-58D818A9E382}" srcOrd="4" destOrd="0" presId="urn:microsoft.com/office/officeart/2005/8/layout/list1"/>
    <dgm:cxn modelId="{CD4EAD5E-DB08-4DC7-9D5B-2C99636C6B47}" type="presParOf" srcId="{136EB343-AACC-4A38-9AFC-58D818A9E382}" destId="{FD08ACFF-8466-4634-80DF-5AB338D362BA}" srcOrd="0" destOrd="0" presId="urn:microsoft.com/office/officeart/2005/8/layout/list1"/>
    <dgm:cxn modelId="{37D165FE-752A-4046-82B0-0C7204912ED2}" type="presParOf" srcId="{136EB343-AACC-4A38-9AFC-58D818A9E382}" destId="{686CDF06-5B4A-4AA3-AFF9-D9D9CB3BED79}" srcOrd="1" destOrd="0" presId="urn:microsoft.com/office/officeart/2005/8/layout/list1"/>
    <dgm:cxn modelId="{C2C7D1D1-BE30-4B53-94A1-9478716C6B65}" type="presParOf" srcId="{5D8547DA-746F-4AFE-AF0E-E2155230BE60}" destId="{A7F2BB16-B0D5-4A9F-B1B7-4F4600CC04F6}" srcOrd="5" destOrd="0" presId="urn:microsoft.com/office/officeart/2005/8/layout/list1"/>
    <dgm:cxn modelId="{C0A8476A-47E9-4927-9A84-39B4E4F76CB5}" type="presParOf" srcId="{5D8547DA-746F-4AFE-AF0E-E2155230BE60}" destId="{FE64E2FF-FAE6-4611-B924-FE6A7250B4B1}" srcOrd="6" destOrd="0" presId="urn:microsoft.com/office/officeart/2005/8/layout/list1"/>
    <dgm:cxn modelId="{2C9632AB-269D-4C41-B772-1CE94923C9EB}" type="presParOf" srcId="{5D8547DA-746F-4AFE-AF0E-E2155230BE60}" destId="{BEF08C36-8245-483A-BAC5-D38709B5C9A1}" srcOrd="7" destOrd="0" presId="urn:microsoft.com/office/officeart/2005/8/layout/list1"/>
    <dgm:cxn modelId="{10133CCD-2D0A-416E-B753-8864C577C8FD}" type="presParOf" srcId="{5D8547DA-746F-4AFE-AF0E-E2155230BE60}" destId="{44350348-D92E-4B12-A27B-A3C0C2E0C075}" srcOrd="8" destOrd="0" presId="urn:microsoft.com/office/officeart/2005/8/layout/list1"/>
    <dgm:cxn modelId="{40AECA9D-B09E-48DD-84D3-79BFE550B483}" type="presParOf" srcId="{44350348-D92E-4B12-A27B-A3C0C2E0C075}" destId="{C27C930A-CFCF-4B9C-83AF-65162F4C72EA}" srcOrd="0" destOrd="0" presId="urn:microsoft.com/office/officeart/2005/8/layout/list1"/>
    <dgm:cxn modelId="{0CCCD658-DB48-46DB-822A-5D38914A20A1}" type="presParOf" srcId="{44350348-D92E-4B12-A27B-A3C0C2E0C075}" destId="{963D1D1C-E458-44E3-8A6E-FDBD7E3D438F}" srcOrd="1" destOrd="0" presId="urn:microsoft.com/office/officeart/2005/8/layout/list1"/>
    <dgm:cxn modelId="{DB6A337D-82CA-42A8-BD67-126B46B13C39}" type="presParOf" srcId="{5D8547DA-746F-4AFE-AF0E-E2155230BE60}" destId="{BCC8CFF2-B716-4645-939D-164ADD3E57C1}" srcOrd="9" destOrd="0" presId="urn:microsoft.com/office/officeart/2005/8/layout/list1"/>
    <dgm:cxn modelId="{26BE76A4-9232-4F82-9273-D02F06E88883}" type="presParOf" srcId="{5D8547DA-746F-4AFE-AF0E-E2155230BE60}" destId="{EA11E0AD-966C-4D6A-9ADE-532C7FB19EB3}" srcOrd="10" destOrd="0" presId="urn:microsoft.com/office/officeart/2005/8/layout/list1"/>
    <dgm:cxn modelId="{C7047AB6-AA4F-482A-9EE3-924BCABB82B2}" type="presParOf" srcId="{5D8547DA-746F-4AFE-AF0E-E2155230BE60}" destId="{67979C44-98EB-4CE5-A71E-222F8D010CDE}" srcOrd="11" destOrd="0" presId="urn:microsoft.com/office/officeart/2005/8/layout/list1"/>
    <dgm:cxn modelId="{1609F894-33BC-4F98-ABA8-0EC2181169D1}" type="presParOf" srcId="{5D8547DA-746F-4AFE-AF0E-E2155230BE60}" destId="{DAFF8823-02A1-4D78-895C-3621B3CF479C}" srcOrd="12" destOrd="0" presId="urn:microsoft.com/office/officeart/2005/8/layout/list1"/>
    <dgm:cxn modelId="{BEA58F02-D19C-47C1-A527-B7855FB180A3}" type="presParOf" srcId="{DAFF8823-02A1-4D78-895C-3621B3CF479C}" destId="{819A6D18-C31C-4F1F-966B-5ACFE001E7BC}" srcOrd="0" destOrd="0" presId="urn:microsoft.com/office/officeart/2005/8/layout/list1"/>
    <dgm:cxn modelId="{5B389D90-1C06-46D0-BC56-09C51EF6282D}" type="presParOf" srcId="{DAFF8823-02A1-4D78-895C-3621B3CF479C}" destId="{E720AD85-49E2-4256-BD84-4C79AACB6972}" srcOrd="1" destOrd="0" presId="urn:microsoft.com/office/officeart/2005/8/layout/list1"/>
    <dgm:cxn modelId="{3FCD254E-459B-4657-A83B-F8E90A3DE13B}" type="presParOf" srcId="{5D8547DA-746F-4AFE-AF0E-E2155230BE60}" destId="{1EAB5611-14C0-4C0F-98A4-854C13A9E0B1}" srcOrd="13" destOrd="0" presId="urn:microsoft.com/office/officeart/2005/8/layout/list1"/>
    <dgm:cxn modelId="{E7A30BCE-620B-41AA-91A4-920C641EF49D}" type="presParOf" srcId="{5D8547DA-746F-4AFE-AF0E-E2155230BE60}" destId="{6B956BF9-BFF6-4854-878C-C017DD380449}" srcOrd="14" destOrd="0" presId="urn:microsoft.com/office/officeart/2005/8/layout/list1"/>
  </dgm:cxnLst>
  <dgm:bg/>
  <dgm:whole/>
</dgm:dataModel>
</file>

<file path=ppt/diagrams/data4.xml><?xml version="1.0" encoding="utf-8"?>
<dgm:dataModel xmlns:dgm="http://schemas.openxmlformats.org/drawingml/2006/diagram" xmlns:a="http://schemas.openxmlformats.org/drawingml/2006/main">
  <dgm:ptLst>
    <dgm:pt modelId="{B9B9D1D0-5F34-4999-A09E-5ACACFC6492F}" type="doc">
      <dgm:prSet loTypeId="urn:microsoft.com/office/officeart/2005/8/layout/vList5" loCatId="list" qsTypeId="urn:microsoft.com/office/officeart/2005/8/quickstyle/3d3" qsCatId="3D" csTypeId="urn:microsoft.com/office/officeart/2005/8/colors/accent2_2" csCatId="accent2" phldr="1"/>
      <dgm:spPr/>
      <dgm:t>
        <a:bodyPr/>
        <a:lstStyle/>
        <a:p>
          <a:endParaRPr lang="zh-CN" altLang="en-US"/>
        </a:p>
      </dgm:t>
    </dgm:pt>
    <dgm:pt modelId="{CAACED1E-0E69-47D0-8B26-1AC320A76040}">
      <dgm:prSet phldrT="[文本]"/>
      <dgm:spPr/>
      <dgm:t>
        <a:bodyPr/>
        <a:lstStyle/>
        <a:p>
          <a:pPr rtl="0"/>
          <a:r>
            <a:rPr lang="en-US" altLang="zh-CN" b="1" dirty="0" smtClean="0"/>
            <a:t>13</a:t>
          </a:r>
          <a:r>
            <a:rPr lang="zh-CN" altLang="en-US" b="1" dirty="0" smtClean="0"/>
            <a:t>亿多人口的大国</a:t>
          </a:r>
          <a:endParaRPr lang="zh-CN" altLang="en-US" b="1" dirty="0"/>
        </a:p>
      </dgm:t>
    </dgm:pt>
    <dgm:pt modelId="{89CBB011-481B-4B58-A6AB-35B4CB0E7380}" type="parTrans" cxnId="{4250BE43-5D83-4817-AB34-D399E9EDA258}">
      <dgm:prSet/>
      <dgm:spPr/>
      <dgm:t>
        <a:bodyPr/>
        <a:lstStyle/>
        <a:p>
          <a:endParaRPr lang="zh-CN" altLang="en-US"/>
        </a:p>
      </dgm:t>
    </dgm:pt>
    <dgm:pt modelId="{FD932748-DFC0-4084-824C-FE24F0FDFFC8}" type="sibTrans" cxnId="{4250BE43-5D83-4817-AB34-D399E9EDA258}">
      <dgm:prSet/>
      <dgm:spPr/>
      <dgm:t>
        <a:bodyPr/>
        <a:lstStyle/>
        <a:p>
          <a:endParaRPr lang="zh-CN" altLang="en-US"/>
        </a:p>
      </dgm:t>
    </dgm:pt>
    <dgm:pt modelId="{C8B841C3-E731-4E32-9AB2-3312A6C4E766}">
      <dgm:prSet phldrT="[文本]"/>
      <dgm:spPr/>
      <dgm:t>
        <a:bodyPr/>
        <a:lstStyle/>
        <a:p>
          <a:r>
            <a:rPr lang="zh-CN" altLang="en-US" b="1" dirty="0" smtClean="0"/>
            <a:t>必须有一个众望所归的</a:t>
          </a:r>
          <a:r>
            <a:rPr lang="zh-CN" altLang="en-US" b="1" dirty="0" smtClean="0">
              <a:solidFill>
                <a:srgbClr val="FF0000"/>
              </a:solidFill>
            </a:rPr>
            <a:t>领袖</a:t>
          </a:r>
          <a:endParaRPr lang="zh-CN" altLang="en-US" b="1" dirty="0">
            <a:solidFill>
              <a:srgbClr val="FF0000"/>
            </a:solidFill>
          </a:endParaRPr>
        </a:p>
      </dgm:t>
    </dgm:pt>
    <dgm:pt modelId="{1C361AAC-0CC9-4CCF-947D-84473FC81934}" type="parTrans" cxnId="{35D7AAE3-7A9E-4947-B30B-0DDB26FB9B69}">
      <dgm:prSet/>
      <dgm:spPr/>
      <dgm:t>
        <a:bodyPr/>
        <a:lstStyle/>
        <a:p>
          <a:endParaRPr lang="zh-CN" altLang="en-US"/>
        </a:p>
      </dgm:t>
    </dgm:pt>
    <dgm:pt modelId="{3BE98D0C-35E5-4F7D-96AF-CEEE30FB0950}" type="sibTrans" cxnId="{35D7AAE3-7A9E-4947-B30B-0DDB26FB9B69}">
      <dgm:prSet/>
      <dgm:spPr/>
      <dgm:t>
        <a:bodyPr/>
        <a:lstStyle/>
        <a:p>
          <a:endParaRPr lang="zh-CN" altLang="en-US"/>
        </a:p>
      </dgm:t>
    </dgm:pt>
    <dgm:pt modelId="{30346A0E-54EE-40C1-B1EA-A117DE3A3D02}">
      <dgm:prSet phldrT="[文本]"/>
      <dgm:spPr/>
      <dgm:t>
        <a:bodyPr/>
        <a:lstStyle/>
        <a:p>
          <a:pPr rtl="0"/>
          <a:r>
            <a:rPr lang="en-US" altLang="zh-CN" b="1" dirty="0" smtClean="0"/>
            <a:t>8800</a:t>
          </a:r>
          <a:r>
            <a:rPr lang="zh-CN" altLang="en-US" b="1" dirty="0" smtClean="0"/>
            <a:t>多万名党员的大党</a:t>
          </a:r>
          <a:endParaRPr lang="zh-CN" altLang="en-US" b="1" dirty="0"/>
        </a:p>
      </dgm:t>
    </dgm:pt>
    <dgm:pt modelId="{1C066B1A-502A-44A7-ADB9-0B37D076BF7B}" type="parTrans" cxnId="{3DE28425-F962-4304-8C6B-0B2475FDBFDF}">
      <dgm:prSet/>
      <dgm:spPr/>
      <dgm:t>
        <a:bodyPr/>
        <a:lstStyle/>
        <a:p>
          <a:endParaRPr lang="zh-CN" altLang="en-US"/>
        </a:p>
      </dgm:t>
    </dgm:pt>
    <dgm:pt modelId="{C34AF47F-B8CA-49C3-9A4B-FD2290EFCD83}" type="sibTrans" cxnId="{3DE28425-F962-4304-8C6B-0B2475FDBFDF}">
      <dgm:prSet/>
      <dgm:spPr/>
      <dgm:t>
        <a:bodyPr/>
        <a:lstStyle/>
        <a:p>
          <a:endParaRPr lang="zh-CN" altLang="en-US"/>
        </a:p>
      </dgm:t>
    </dgm:pt>
    <dgm:pt modelId="{A9C9BBD1-6AA5-4771-8C90-0197EE15E2ED}">
      <dgm:prSet phldrT="[文本]"/>
      <dgm:spPr/>
      <dgm:t>
        <a:bodyPr/>
        <a:lstStyle/>
        <a:p>
          <a:pPr rtl="0"/>
          <a:r>
            <a:rPr lang="zh-CN" altLang="en-US" b="1" dirty="0" smtClean="0"/>
            <a:t>必须有一个党心所向的</a:t>
          </a:r>
          <a:r>
            <a:rPr lang="zh-CN" altLang="en-US" b="1" dirty="0" smtClean="0">
              <a:solidFill>
                <a:srgbClr val="FF0000"/>
              </a:solidFill>
            </a:rPr>
            <a:t>核心</a:t>
          </a:r>
          <a:endParaRPr lang="zh-CN" altLang="en-US" b="1" dirty="0">
            <a:solidFill>
              <a:srgbClr val="FF0000"/>
            </a:solidFill>
          </a:endParaRPr>
        </a:p>
      </dgm:t>
    </dgm:pt>
    <dgm:pt modelId="{2F95EEFF-4093-4BCB-BA10-E33D0BB23391}" type="parTrans" cxnId="{D98575D0-0E43-489F-AD6A-B61ED8FBF24B}">
      <dgm:prSet/>
      <dgm:spPr/>
      <dgm:t>
        <a:bodyPr/>
        <a:lstStyle/>
        <a:p>
          <a:endParaRPr lang="zh-CN" altLang="en-US"/>
        </a:p>
      </dgm:t>
    </dgm:pt>
    <dgm:pt modelId="{ED6F3779-C6F8-4301-9743-03A5304E183A}" type="sibTrans" cxnId="{D98575D0-0E43-489F-AD6A-B61ED8FBF24B}">
      <dgm:prSet/>
      <dgm:spPr/>
      <dgm:t>
        <a:bodyPr/>
        <a:lstStyle/>
        <a:p>
          <a:endParaRPr lang="zh-CN" altLang="en-US"/>
        </a:p>
      </dgm:t>
    </dgm:pt>
    <dgm:pt modelId="{976BF1D6-EF79-4CB2-8C12-8FED3B0A33FC}">
      <dgm:prSet phldrT="[文本]"/>
      <dgm:spPr/>
      <dgm:t>
        <a:bodyPr/>
        <a:lstStyle/>
        <a:p>
          <a:pPr rtl="0"/>
          <a:r>
            <a:rPr lang="zh-CN" altLang="en-US" b="1" dirty="0" smtClean="0"/>
            <a:t>党绝对领导下的人民军队</a:t>
          </a:r>
          <a:endParaRPr lang="zh-CN" altLang="en-US" b="1" dirty="0"/>
        </a:p>
      </dgm:t>
    </dgm:pt>
    <dgm:pt modelId="{E1EE7A83-936B-4E77-A8F3-FD0AB7807309}" type="parTrans" cxnId="{BC16421A-647C-4847-8873-619283A1B301}">
      <dgm:prSet/>
      <dgm:spPr/>
      <dgm:t>
        <a:bodyPr/>
        <a:lstStyle/>
        <a:p>
          <a:endParaRPr lang="zh-CN" altLang="en-US"/>
        </a:p>
      </dgm:t>
    </dgm:pt>
    <dgm:pt modelId="{AD5127D4-2F72-4CAE-8924-B0E9A97DC43A}" type="sibTrans" cxnId="{BC16421A-647C-4847-8873-619283A1B301}">
      <dgm:prSet/>
      <dgm:spPr/>
      <dgm:t>
        <a:bodyPr/>
        <a:lstStyle/>
        <a:p>
          <a:endParaRPr lang="zh-CN" altLang="en-US"/>
        </a:p>
      </dgm:t>
    </dgm:pt>
    <dgm:pt modelId="{F5397C6F-FFF8-4CC0-8B7C-F1EEE45BBA30}">
      <dgm:prSet phldrT="[文本]"/>
      <dgm:spPr/>
      <dgm:t>
        <a:bodyPr/>
        <a:lstStyle/>
        <a:p>
          <a:pPr rtl="0"/>
          <a:r>
            <a:rPr lang="zh-CN" altLang="en-US" b="1" dirty="0" smtClean="0"/>
            <a:t>必须有一个雄韬伟略的</a:t>
          </a:r>
          <a:r>
            <a:rPr lang="zh-CN" altLang="en-US" b="1" dirty="0" smtClean="0">
              <a:solidFill>
                <a:srgbClr val="FF0000"/>
              </a:solidFill>
            </a:rPr>
            <a:t>统帅</a:t>
          </a:r>
          <a:endParaRPr lang="zh-CN" altLang="en-US" b="1" dirty="0">
            <a:solidFill>
              <a:srgbClr val="FF0000"/>
            </a:solidFill>
          </a:endParaRPr>
        </a:p>
      </dgm:t>
    </dgm:pt>
    <dgm:pt modelId="{0953674B-A8FE-41F0-9C48-B5A90BF42510}" type="parTrans" cxnId="{8E9B6A1A-583B-4181-BEFA-5CA21AB3E1D2}">
      <dgm:prSet/>
      <dgm:spPr/>
      <dgm:t>
        <a:bodyPr/>
        <a:lstStyle/>
        <a:p>
          <a:endParaRPr lang="zh-CN" altLang="en-US"/>
        </a:p>
      </dgm:t>
    </dgm:pt>
    <dgm:pt modelId="{CA5C5D91-8801-45F9-8E8D-65E6ECBC3DDB}" type="sibTrans" cxnId="{8E9B6A1A-583B-4181-BEFA-5CA21AB3E1D2}">
      <dgm:prSet/>
      <dgm:spPr/>
      <dgm:t>
        <a:bodyPr/>
        <a:lstStyle/>
        <a:p>
          <a:endParaRPr lang="zh-CN" altLang="en-US"/>
        </a:p>
      </dgm:t>
    </dgm:pt>
    <dgm:pt modelId="{99CFED77-7468-40DD-8E49-70241F6C8FF8}" type="pres">
      <dgm:prSet presAssocID="{B9B9D1D0-5F34-4999-A09E-5ACACFC6492F}" presName="Name0" presStyleCnt="0">
        <dgm:presLayoutVars>
          <dgm:dir/>
          <dgm:animLvl val="lvl"/>
          <dgm:resizeHandles val="exact"/>
        </dgm:presLayoutVars>
      </dgm:prSet>
      <dgm:spPr/>
      <dgm:t>
        <a:bodyPr/>
        <a:lstStyle/>
        <a:p>
          <a:endParaRPr lang="zh-CN" altLang="en-US"/>
        </a:p>
      </dgm:t>
    </dgm:pt>
    <dgm:pt modelId="{BFAE4841-54EF-413B-96F3-F9FBC6C0D235}" type="pres">
      <dgm:prSet presAssocID="{CAACED1E-0E69-47D0-8B26-1AC320A76040}" presName="linNode" presStyleCnt="0"/>
      <dgm:spPr/>
    </dgm:pt>
    <dgm:pt modelId="{ADB1987D-6EFE-4490-8F30-00122CFA2EC1}" type="pres">
      <dgm:prSet presAssocID="{CAACED1E-0E69-47D0-8B26-1AC320A76040}" presName="parentText" presStyleLbl="node1" presStyleIdx="0" presStyleCnt="3" custScaleX="65675">
        <dgm:presLayoutVars>
          <dgm:chMax val="1"/>
          <dgm:bulletEnabled val="1"/>
        </dgm:presLayoutVars>
      </dgm:prSet>
      <dgm:spPr/>
      <dgm:t>
        <a:bodyPr/>
        <a:lstStyle/>
        <a:p>
          <a:endParaRPr lang="zh-CN" altLang="en-US"/>
        </a:p>
      </dgm:t>
    </dgm:pt>
    <dgm:pt modelId="{E5727B80-5973-4CE7-A29B-B8CEF10871CB}" type="pres">
      <dgm:prSet presAssocID="{CAACED1E-0E69-47D0-8B26-1AC320A76040}" presName="descendantText" presStyleLbl="alignAccFollowNode1" presStyleIdx="0" presStyleCnt="3">
        <dgm:presLayoutVars>
          <dgm:bulletEnabled val="1"/>
        </dgm:presLayoutVars>
      </dgm:prSet>
      <dgm:spPr/>
      <dgm:t>
        <a:bodyPr/>
        <a:lstStyle/>
        <a:p>
          <a:endParaRPr lang="zh-CN" altLang="en-US"/>
        </a:p>
      </dgm:t>
    </dgm:pt>
    <dgm:pt modelId="{EA4C0F42-E192-4CB5-B4F8-F6A8F7D31C40}" type="pres">
      <dgm:prSet presAssocID="{FD932748-DFC0-4084-824C-FE24F0FDFFC8}" presName="sp" presStyleCnt="0"/>
      <dgm:spPr/>
    </dgm:pt>
    <dgm:pt modelId="{75FB0F46-A873-4526-A082-11DDD980F676}" type="pres">
      <dgm:prSet presAssocID="{30346A0E-54EE-40C1-B1EA-A117DE3A3D02}" presName="linNode" presStyleCnt="0"/>
      <dgm:spPr/>
    </dgm:pt>
    <dgm:pt modelId="{D40E1748-4445-4E10-960A-2414EA7D0E00}" type="pres">
      <dgm:prSet presAssocID="{30346A0E-54EE-40C1-B1EA-A117DE3A3D02}" presName="parentText" presStyleLbl="node1" presStyleIdx="1" presStyleCnt="3" custScaleX="65675">
        <dgm:presLayoutVars>
          <dgm:chMax val="1"/>
          <dgm:bulletEnabled val="1"/>
        </dgm:presLayoutVars>
      </dgm:prSet>
      <dgm:spPr/>
      <dgm:t>
        <a:bodyPr/>
        <a:lstStyle/>
        <a:p>
          <a:endParaRPr lang="zh-CN" altLang="en-US"/>
        </a:p>
      </dgm:t>
    </dgm:pt>
    <dgm:pt modelId="{ED91DB2C-C911-445C-BE46-67B0BB4A8EF3}" type="pres">
      <dgm:prSet presAssocID="{30346A0E-54EE-40C1-B1EA-A117DE3A3D02}" presName="descendantText" presStyleLbl="alignAccFollowNode1" presStyleIdx="1" presStyleCnt="3">
        <dgm:presLayoutVars>
          <dgm:bulletEnabled val="1"/>
        </dgm:presLayoutVars>
      </dgm:prSet>
      <dgm:spPr/>
      <dgm:t>
        <a:bodyPr/>
        <a:lstStyle/>
        <a:p>
          <a:endParaRPr lang="zh-CN" altLang="en-US"/>
        </a:p>
      </dgm:t>
    </dgm:pt>
    <dgm:pt modelId="{72A54212-F436-4B82-97B4-2FAC5A95ACBC}" type="pres">
      <dgm:prSet presAssocID="{C34AF47F-B8CA-49C3-9A4B-FD2290EFCD83}" presName="sp" presStyleCnt="0"/>
      <dgm:spPr/>
    </dgm:pt>
    <dgm:pt modelId="{914938F7-4E17-4C03-9E05-EA1CEC0DA7C4}" type="pres">
      <dgm:prSet presAssocID="{976BF1D6-EF79-4CB2-8C12-8FED3B0A33FC}" presName="linNode" presStyleCnt="0"/>
      <dgm:spPr/>
    </dgm:pt>
    <dgm:pt modelId="{C2D91DF4-1249-4572-875E-766685E9B641}" type="pres">
      <dgm:prSet presAssocID="{976BF1D6-EF79-4CB2-8C12-8FED3B0A33FC}" presName="parentText" presStyleLbl="node1" presStyleIdx="2" presStyleCnt="3" custScaleX="65675">
        <dgm:presLayoutVars>
          <dgm:chMax val="1"/>
          <dgm:bulletEnabled val="1"/>
        </dgm:presLayoutVars>
      </dgm:prSet>
      <dgm:spPr/>
      <dgm:t>
        <a:bodyPr/>
        <a:lstStyle/>
        <a:p>
          <a:endParaRPr lang="zh-CN" altLang="en-US"/>
        </a:p>
      </dgm:t>
    </dgm:pt>
    <dgm:pt modelId="{F84F7C6A-EF04-415B-8BFB-BB0DBF2E13A5}" type="pres">
      <dgm:prSet presAssocID="{976BF1D6-EF79-4CB2-8C12-8FED3B0A33FC}" presName="descendantText" presStyleLbl="alignAccFollowNode1" presStyleIdx="2" presStyleCnt="3">
        <dgm:presLayoutVars>
          <dgm:bulletEnabled val="1"/>
        </dgm:presLayoutVars>
      </dgm:prSet>
      <dgm:spPr/>
      <dgm:t>
        <a:bodyPr/>
        <a:lstStyle/>
        <a:p>
          <a:endParaRPr lang="zh-CN" altLang="en-US"/>
        </a:p>
      </dgm:t>
    </dgm:pt>
  </dgm:ptLst>
  <dgm:cxnLst>
    <dgm:cxn modelId="{BC16421A-647C-4847-8873-619283A1B301}" srcId="{B9B9D1D0-5F34-4999-A09E-5ACACFC6492F}" destId="{976BF1D6-EF79-4CB2-8C12-8FED3B0A33FC}" srcOrd="2" destOrd="0" parTransId="{E1EE7A83-936B-4E77-A8F3-FD0AB7807309}" sibTransId="{AD5127D4-2F72-4CAE-8924-B0E9A97DC43A}"/>
    <dgm:cxn modelId="{D98575D0-0E43-489F-AD6A-B61ED8FBF24B}" srcId="{30346A0E-54EE-40C1-B1EA-A117DE3A3D02}" destId="{A9C9BBD1-6AA5-4771-8C90-0197EE15E2ED}" srcOrd="0" destOrd="0" parTransId="{2F95EEFF-4093-4BCB-BA10-E33D0BB23391}" sibTransId="{ED6F3779-C6F8-4301-9743-03A5304E183A}"/>
    <dgm:cxn modelId="{89A21254-05DD-40D1-A6C9-4433A5569C05}" type="presOf" srcId="{A9C9BBD1-6AA5-4771-8C90-0197EE15E2ED}" destId="{ED91DB2C-C911-445C-BE46-67B0BB4A8EF3}" srcOrd="0" destOrd="0" presId="urn:microsoft.com/office/officeart/2005/8/layout/vList5"/>
    <dgm:cxn modelId="{8E9B6A1A-583B-4181-BEFA-5CA21AB3E1D2}" srcId="{976BF1D6-EF79-4CB2-8C12-8FED3B0A33FC}" destId="{F5397C6F-FFF8-4CC0-8B7C-F1EEE45BBA30}" srcOrd="0" destOrd="0" parTransId="{0953674B-A8FE-41F0-9C48-B5A90BF42510}" sibTransId="{CA5C5D91-8801-45F9-8E8D-65E6ECBC3DDB}"/>
    <dgm:cxn modelId="{0A9F4520-6521-434F-8D16-B1D21F2DC5FC}" type="presOf" srcId="{30346A0E-54EE-40C1-B1EA-A117DE3A3D02}" destId="{D40E1748-4445-4E10-960A-2414EA7D0E00}" srcOrd="0" destOrd="0" presId="urn:microsoft.com/office/officeart/2005/8/layout/vList5"/>
    <dgm:cxn modelId="{35D7AAE3-7A9E-4947-B30B-0DDB26FB9B69}" srcId="{CAACED1E-0E69-47D0-8B26-1AC320A76040}" destId="{C8B841C3-E731-4E32-9AB2-3312A6C4E766}" srcOrd="0" destOrd="0" parTransId="{1C361AAC-0CC9-4CCF-947D-84473FC81934}" sibTransId="{3BE98D0C-35E5-4F7D-96AF-CEEE30FB0950}"/>
    <dgm:cxn modelId="{8659468E-A28B-4C66-804F-2B84A1972C94}" type="presOf" srcId="{CAACED1E-0E69-47D0-8B26-1AC320A76040}" destId="{ADB1987D-6EFE-4490-8F30-00122CFA2EC1}" srcOrd="0" destOrd="0" presId="urn:microsoft.com/office/officeart/2005/8/layout/vList5"/>
    <dgm:cxn modelId="{4250BE43-5D83-4817-AB34-D399E9EDA258}" srcId="{B9B9D1D0-5F34-4999-A09E-5ACACFC6492F}" destId="{CAACED1E-0E69-47D0-8B26-1AC320A76040}" srcOrd="0" destOrd="0" parTransId="{89CBB011-481B-4B58-A6AB-35B4CB0E7380}" sibTransId="{FD932748-DFC0-4084-824C-FE24F0FDFFC8}"/>
    <dgm:cxn modelId="{2A9EF9FF-89AA-432A-B643-6A2079314427}" type="presOf" srcId="{C8B841C3-E731-4E32-9AB2-3312A6C4E766}" destId="{E5727B80-5973-4CE7-A29B-B8CEF10871CB}" srcOrd="0" destOrd="0" presId="urn:microsoft.com/office/officeart/2005/8/layout/vList5"/>
    <dgm:cxn modelId="{8F483C58-392B-49D7-AC3B-88D71BD79328}" type="presOf" srcId="{B9B9D1D0-5F34-4999-A09E-5ACACFC6492F}" destId="{99CFED77-7468-40DD-8E49-70241F6C8FF8}" srcOrd="0" destOrd="0" presId="urn:microsoft.com/office/officeart/2005/8/layout/vList5"/>
    <dgm:cxn modelId="{2B117BF3-F5A5-4DD9-BF1B-B71612469CF8}" type="presOf" srcId="{F5397C6F-FFF8-4CC0-8B7C-F1EEE45BBA30}" destId="{F84F7C6A-EF04-415B-8BFB-BB0DBF2E13A5}" srcOrd="0" destOrd="0" presId="urn:microsoft.com/office/officeart/2005/8/layout/vList5"/>
    <dgm:cxn modelId="{3DE28425-F962-4304-8C6B-0B2475FDBFDF}" srcId="{B9B9D1D0-5F34-4999-A09E-5ACACFC6492F}" destId="{30346A0E-54EE-40C1-B1EA-A117DE3A3D02}" srcOrd="1" destOrd="0" parTransId="{1C066B1A-502A-44A7-ADB9-0B37D076BF7B}" sibTransId="{C34AF47F-B8CA-49C3-9A4B-FD2290EFCD83}"/>
    <dgm:cxn modelId="{7AD7BAA8-FCC0-4252-9A6F-5255568D376C}" type="presOf" srcId="{976BF1D6-EF79-4CB2-8C12-8FED3B0A33FC}" destId="{C2D91DF4-1249-4572-875E-766685E9B641}" srcOrd="0" destOrd="0" presId="urn:microsoft.com/office/officeart/2005/8/layout/vList5"/>
    <dgm:cxn modelId="{2423DCF3-68C0-4D01-AE5E-2079E71E5F38}" type="presParOf" srcId="{99CFED77-7468-40DD-8E49-70241F6C8FF8}" destId="{BFAE4841-54EF-413B-96F3-F9FBC6C0D235}" srcOrd="0" destOrd="0" presId="urn:microsoft.com/office/officeart/2005/8/layout/vList5"/>
    <dgm:cxn modelId="{BA70A2E0-1A00-4B2C-AB92-ACC77076ECB9}" type="presParOf" srcId="{BFAE4841-54EF-413B-96F3-F9FBC6C0D235}" destId="{ADB1987D-6EFE-4490-8F30-00122CFA2EC1}" srcOrd="0" destOrd="0" presId="urn:microsoft.com/office/officeart/2005/8/layout/vList5"/>
    <dgm:cxn modelId="{75EB1E72-198C-4EC3-B72B-71C1164CC0A0}" type="presParOf" srcId="{BFAE4841-54EF-413B-96F3-F9FBC6C0D235}" destId="{E5727B80-5973-4CE7-A29B-B8CEF10871CB}" srcOrd="1" destOrd="0" presId="urn:microsoft.com/office/officeart/2005/8/layout/vList5"/>
    <dgm:cxn modelId="{7A7C6FA1-D125-4084-A26B-D5FAF99BA339}" type="presParOf" srcId="{99CFED77-7468-40DD-8E49-70241F6C8FF8}" destId="{EA4C0F42-E192-4CB5-B4F8-F6A8F7D31C40}" srcOrd="1" destOrd="0" presId="urn:microsoft.com/office/officeart/2005/8/layout/vList5"/>
    <dgm:cxn modelId="{4AC31C16-5C15-40D3-9CB9-4F9AA75AD491}" type="presParOf" srcId="{99CFED77-7468-40DD-8E49-70241F6C8FF8}" destId="{75FB0F46-A873-4526-A082-11DDD980F676}" srcOrd="2" destOrd="0" presId="urn:microsoft.com/office/officeart/2005/8/layout/vList5"/>
    <dgm:cxn modelId="{01B321EE-4070-4DBE-B087-27895EFEB411}" type="presParOf" srcId="{75FB0F46-A873-4526-A082-11DDD980F676}" destId="{D40E1748-4445-4E10-960A-2414EA7D0E00}" srcOrd="0" destOrd="0" presId="urn:microsoft.com/office/officeart/2005/8/layout/vList5"/>
    <dgm:cxn modelId="{7A7D9F0A-D83F-4EB4-B58C-6DA4B12B726D}" type="presParOf" srcId="{75FB0F46-A873-4526-A082-11DDD980F676}" destId="{ED91DB2C-C911-445C-BE46-67B0BB4A8EF3}" srcOrd="1" destOrd="0" presId="urn:microsoft.com/office/officeart/2005/8/layout/vList5"/>
    <dgm:cxn modelId="{3E25ABDF-8CAD-4210-AA98-03535BA6D53C}" type="presParOf" srcId="{99CFED77-7468-40DD-8E49-70241F6C8FF8}" destId="{72A54212-F436-4B82-97B4-2FAC5A95ACBC}" srcOrd="3" destOrd="0" presId="urn:microsoft.com/office/officeart/2005/8/layout/vList5"/>
    <dgm:cxn modelId="{E39F72D1-2F6F-457E-98E0-B2DB0CBE1557}" type="presParOf" srcId="{99CFED77-7468-40DD-8E49-70241F6C8FF8}" destId="{914938F7-4E17-4C03-9E05-EA1CEC0DA7C4}" srcOrd="4" destOrd="0" presId="urn:microsoft.com/office/officeart/2005/8/layout/vList5"/>
    <dgm:cxn modelId="{EC41C4D8-DDDA-4ABC-AB88-585AB3C67542}" type="presParOf" srcId="{914938F7-4E17-4C03-9E05-EA1CEC0DA7C4}" destId="{C2D91DF4-1249-4572-875E-766685E9B641}" srcOrd="0" destOrd="0" presId="urn:microsoft.com/office/officeart/2005/8/layout/vList5"/>
    <dgm:cxn modelId="{C784ECD1-8EFF-4351-9AB0-ACD692C70639}" type="presParOf" srcId="{914938F7-4E17-4C03-9E05-EA1CEC0DA7C4}" destId="{F84F7C6A-EF04-415B-8BFB-BB0DBF2E13A5}" srcOrd="1" destOrd="0" presId="urn:microsoft.com/office/officeart/2005/8/layout/vList5"/>
  </dgm:cxnLst>
  <dgm:bg/>
  <dgm:whole/>
</dgm:dataModel>
</file>

<file path=ppt/diagrams/data5.xml><?xml version="1.0" encoding="utf-8"?>
<dgm:dataModel xmlns:dgm="http://schemas.openxmlformats.org/drawingml/2006/diagram" xmlns:a="http://schemas.openxmlformats.org/drawingml/2006/main">
  <dgm:ptLst>
    <dgm:pt modelId="{3B3A1AD2-FE0A-4FFC-83EF-1745EBA49741}" type="doc">
      <dgm:prSet loTypeId="urn:microsoft.com/office/officeart/2005/8/layout/list1" loCatId="list" qsTypeId="urn:microsoft.com/office/officeart/2005/8/quickstyle/3d7" qsCatId="3D" csTypeId="urn:microsoft.com/office/officeart/2005/8/colors/accent2_3" csCatId="accent2" phldr="1"/>
      <dgm:spPr/>
      <dgm:t>
        <a:bodyPr/>
        <a:lstStyle/>
        <a:p>
          <a:endParaRPr lang="zh-CN" altLang="en-US"/>
        </a:p>
      </dgm:t>
    </dgm:pt>
    <dgm:pt modelId="{EFB2A0A3-6CFD-4E77-A4F0-21813AF5AF90}">
      <dgm:prSet phldrT="[文本]"/>
      <dgm:spPr/>
      <dgm:t>
        <a:bodyPr/>
        <a:lstStyle/>
        <a:p>
          <a:r>
            <a:rPr lang="zh-CN" b="1" dirty="0" smtClean="0"/>
            <a:t>政治体制到了不得不改革的关口</a:t>
          </a:r>
          <a:endParaRPr lang="zh-CN" altLang="en-US" b="1" dirty="0"/>
        </a:p>
      </dgm:t>
    </dgm:pt>
    <dgm:pt modelId="{46122282-8284-4D99-B7D7-FC40434A01C5}" type="parTrans" cxnId="{6BC146A8-1B0D-431F-9E0A-9C4A4E8D2ECD}">
      <dgm:prSet/>
      <dgm:spPr/>
      <dgm:t>
        <a:bodyPr/>
        <a:lstStyle/>
        <a:p>
          <a:endParaRPr lang="zh-CN" altLang="en-US"/>
        </a:p>
      </dgm:t>
    </dgm:pt>
    <dgm:pt modelId="{470E944C-2809-4203-BB9A-27CDEF56E55E}" type="sibTrans" cxnId="{6BC146A8-1B0D-431F-9E0A-9C4A4E8D2ECD}">
      <dgm:prSet/>
      <dgm:spPr/>
      <dgm:t>
        <a:bodyPr/>
        <a:lstStyle/>
        <a:p>
          <a:endParaRPr lang="zh-CN" altLang="en-US"/>
        </a:p>
      </dgm:t>
    </dgm:pt>
    <dgm:pt modelId="{F8B9CD8B-DDD2-498E-B4D0-6C268C7E841C}">
      <dgm:prSet phldrT="[文本]"/>
      <dgm:spPr/>
      <dgm:t>
        <a:bodyPr/>
        <a:lstStyle/>
        <a:p>
          <a:r>
            <a:rPr lang="zh-CN" b="1" dirty="0" smtClean="0"/>
            <a:t>两极分化到了不得不解决的关口</a:t>
          </a:r>
          <a:endParaRPr lang="zh-CN" altLang="en-US" b="1" dirty="0"/>
        </a:p>
      </dgm:t>
    </dgm:pt>
    <dgm:pt modelId="{C18D12BB-4B73-4ACA-B5BD-DA2E5013FAC9}" type="parTrans" cxnId="{DDC0F2A6-0BF2-401B-B8AC-6161468248D3}">
      <dgm:prSet/>
      <dgm:spPr/>
      <dgm:t>
        <a:bodyPr/>
        <a:lstStyle/>
        <a:p>
          <a:endParaRPr lang="zh-CN" altLang="en-US"/>
        </a:p>
      </dgm:t>
    </dgm:pt>
    <dgm:pt modelId="{18B9A913-D3A0-4847-A586-0A5CCB602959}" type="sibTrans" cxnId="{DDC0F2A6-0BF2-401B-B8AC-6161468248D3}">
      <dgm:prSet/>
      <dgm:spPr/>
      <dgm:t>
        <a:bodyPr/>
        <a:lstStyle/>
        <a:p>
          <a:endParaRPr lang="zh-CN" altLang="en-US"/>
        </a:p>
      </dgm:t>
    </dgm:pt>
    <dgm:pt modelId="{618AC58E-A59D-40FD-8A1D-39E5B98B7E4E}">
      <dgm:prSet phldrT="[文本]"/>
      <dgm:spPr/>
      <dgm:t>
        <a:bodyPr/>
        <a:lstStyle/>
        <a:p>
          <a:r>
            <a:rPr lang="zh-CN" b="1" dirty="0" smtClean="0"/>
            <a:t>反腐困境到了不得不突破的关口</a:t>
          </a:r>
          <a:endParaRPr lang="zh-CN" altLang="en-US" b="1" dirty="0"/>
        </a:p>
      </dgm:t>
    </dgm:pt>
    <dgm:pt modelId="{F19EE6F1-34AB-47D0-A73A-3342B235895A}" type="parTrans" cxnId="{914C3B84-9580-4A4E-86EF-874702F1E537}">
      <dgm:prSet/>
      <dgm:spPr/>
      <dgm:t>
        <a:bodyPr/>
        <a:lstStyle/>
        <a:p>
          <a:endParaRPr lang="zh-CN" altLang="en-US"/>
        </a:p>
      </dgm:t>
    </dgm:pt>
    <dgm:pt modelId="{283EEF7C-DBD1-4739-8F04-BA496F5E57BB}" type="sibTrans" cxnId="{914C3B84-9580-4A4E-86EF-874702F1E537}">
      <dgm:prSet/>
      <dgm:spPr/>
      <dgm:t>
        <a:bodyPr/>
        <a:lstStyle/>
        <a:p>
          <a:endParaRPr lang="zh-CN" altLang="en-US"/>
        </a:p>
      </dgm:t>
    </dgm:pt>
    <dgm:pt modelId="{F63215D5-8B20-445F-858E-E5E2E064D686}" type="pres">
      <dgm:prSet presAssocID="{3B3A1AD2-FE0A-4FFC-83EF-1745EBA49741}" presName="linear" presStyleCnt="0">
        <dgm:presLayoutVars>
          <dgm:dir/>
          <dgm:animLvl val="lvl"/>
          <dgm:resizeHandles val="exact"/>
        </dgm:presLayoutVars>
      </dgm:prSet>
      <dgm:spPr/>
      <dgm:t>
        <a:bodyPr/>
        <a:lstStyle/>
        <a:p>
          <a:endParaRPr lang="zh-CN" altLang="en-US"/>
        </a:p>
      </dgm:t>
    </dgm:pt>
    <dgm:pt modelId="{3804D7C6-A529-4AED-9D5C-FADC8035C8A5}" type="pres">
      <dgm:prSet presAssocID="{EFB2A0A3-6CFD-4E77-A4F0-21813AF5AF90}" presName="parentLin" presStyleCnt="0"/>
      <dgm:spPr/>
    </dgm:pt>
    <dgm:pt modelId="{F21B2BCA-08FA-4376-8E78-656208D7E692}" type="pres">
      <dgm:prSet presAssocID="{EFB2A0A3-6CFD-4E77-A4F0-21813AF5AF90}" presName="parentLeftMargin" presStyleLbl="node1" presStyleIdx="0" presStyleCnt="3"/>
      <dgm:spPr/>
      <dgm:t>
        <a:bodyPr/>
        <a:lstStyle/>
        <a:p>
          <a:endParaRPr lang="zh-CN" altLang="en-US"/>
        </a:p>
      </dgm:t>
    </dgm:pt>
    <dgm:pt modelId="{1A194BF9-EAA7-4B78-86A1-F48D1A6CE565}" type="pres">
      <dgm:prSet presAssocID="{EFB2A0A3-6CFD-4E77-A4F0-21813AF5AF90}" presName="parentText" presStyleLbl="node1" presStyleIdx="0" presStyleCnt="3">
        <dgm:presLayoutVars>
          <dgm:chMax val="0"/>
          <dgm:bulletEnabled val="1"/>
        </dgm:presLayoutVars>
      </dgm:prSet>
      <dgm:spPr/>
      <dgm:t>
        <a:bodyPr/>
        <a:lstStyle/>
        <a:p>
          <a:endParaRPr lang="zh-CN" altLang="en-US"/>
        </a:p>
      </dgm:t>
    </dgm:pt>
    <dgm:pt modelId="{FBA9349A-75A0-4F7D-92A9-5E804E7CBBF4}" type="pres">
      <dgm:prSet presAssocID="{EFB2A0A3-6CFD-4E77-A4F0-21813AF5AF90}" presName="negativeSpace" presStyleCnt="0"/>
      <dgm:spPr/>
    </dgm:pt>
    <dgm:pt modelId="{E15B908A-AF47-4A1B-BB0D-1C879E7FCAEA}" type="pres">
      <dgm:prSet presAssocID="{EFB2A0A3-6CFD-4E77-A4F0-21813AF5AF90}" presName="childText" presStyleLbl="conFgAcc1" presStyleIdx="0" presStyleCnt="3">
        <dgm:presLayoutVars>
          <dgm:bulletEnabled val="1"/>
        </dgm:presLayoutVars>
      </dgm:prSet>
      <dgm:spPr/>
    </dgm:pt>
    <dgm:pt modelId="{EDFF3709-C510-4168-813E-DCABC89BD01B}" type="pres">
      <dgm:prSet presAssocID="{470E944C-2809-4203-BB9A-27CDEF56E55E}" presName="spaceBetweenRectangles" presStyleCnt="0"/>
      <dgm:spPr/>
    </dgm:pt>
    <dgm:pt modelId="{459D6DD4-59CE-478D-906B-C714A3002F80}" type="pres">
      <dgm:prSet presAssocID="{F8B9CD8B-DDD2-498E-B4D0-6C268C7E841C}" presName="parentLin" presStyleCnt="0"/>
      <dgm:spPr/>
    </dgm:pt>
    <dgm:pt modelId="{6161F9BF-1A36-4F8A-BDD3-29D1D72B9859}" type="pres">
      <dgm:prSet presAssocID="{F8B9CD8B-DDD2-498E-B4D0-6C268C7E841C}" presName="parentLeftMargin" presStyleLbl="node1" presStyleIdx="0" presStyleCnt="3"/>
      <dgm:spPr/>
      <dgm:t>
        <a:bodyPr/>
        <a:lstStyle/>
        <a:p>
          <a:endParaRPr lang="zh-CN" altLang="en-US"/>
        </a:p>
      </dgm:t>
    </dgm:pt>
    <dgm:pt modelId="{E331D4C3-1C31-47CA-9B79-A8AD8729BEED}" type="pres">
      <dgm:prSet presAssocID="{F8B9CD8B-DDD2-498E-B4D0-6C268C7E841C}" presName="parentText" presStyleLbl="node1" presStyleIdx="1" presStyleCnt="3">
        <dgm:presLayoutVars>
          <dgm:chMax val="0"/>
          <dgm:bulletEnabled val="1"/>
        </dgm:presLayoutVars>
      </dgm:prSet>
      <dgm:spPr/>
      <dgm:t>
        <a:bodyPr/>
        <a:lstStyle/>
        <a:p>
          <a:endParaRPr lang="zh-CN" altLang="en-US"/>
        </a:p>
      </dgm:t>
    </dgm:pt>
    <dgm:pt modelId="{82445988-1BD7-45D7-A486-72C4B0D6955F}" type="pres">
      <dgm:prSet presAssocID="{F8B9CD8B-DDD2-498E-B4D0-6C268C7E841C}" presName="negativeSpace" presStyleCnt="0"/>
      <dgm:spPr/>
    </dgm:pt>
    <dgm:pt modelId="{DFC5847A-422B-4687-A69B-6B8797C49E19}" type="pres">
      <dgm:prSet presAssocID="{F8B9CD8B-DDD2-498E-B4D0-6C268C7E841C}" presName="childText" presStyleLbl="conFgAcc1" presStyleIdx="1" presStyleCnt="3">
        <dgm:presLayoutVars>
          <dgm:bulletEnabled val="1"/>
        </dgm:presLayoutVars>
      </dgm:prSet>
      <dgm:spPr/>
    </dgm:pt>
    <dgm:pt modelId="{FCDBF12D-96B4-447D-A7AC-B38443002143}" type="pres">
      <dgm:prSet presAssocID="{18B9A913-D3A0-4847-A586-0A5CCB602959}" presName="spaceBetweenRectangles" presStyleCnt="0"/>
      <dgm:spPr/>
    </dgm:pt>
    <dgm:pt modelId="{448B7ACE-750A-49D6-B46B-412F274202D1}" type="pres">
      <dgm:prSet presAssocID="{618AC58E-A59D-40FD-8A1D-39E5B98B7E4E}" presName="parentLin" presStyleCnt="0"/>
      <dgm:spPr/>
    </dgm:pt>
    <dgm:pt modelId="{F0ECC458-9167-476A-9882-1415B1C1F5A4}" type="pres">
      <dgm:prSet presAssocID="{618AC58E-A59D-40FD-8A1D-39E5B98B7E4E}" presName="parentLeftMargin" presStyleLbl="node1" presStyleIdx="1" presStyleCnt="3"/>
      <dgm:spPr/>
      <dgm:t>
        <a:bodyPr/>
        <a:lstStyle/>
        <a:p>
          <a:endParaRPr lang="zh-CN" altLang="en-US"/>
        </a:p>
      </dgm:t>
    </dgm:pt>
    <dgm:pt modelId="{D5F5B314-9B17-424E-B5A1-854A2BC25CE3}" type="pres">
      <dgm:prSet presAssocID="{618AC58E-A59D-40FD-8A1D-39E5B98B7E4E}" presName="parentText" presStyleLbl="node1" presStyleIdx="2" presStyleCnt="3">
        <dgm:presLayoutVars>
          <dgm:chMax val="0"/>
          <dgm:bulletEnabled val="1"/>
        </dgm:presLayoutVars>
      </dgm:prSet>
      <dgm:spPr/>
      <dgm:t>
        <a:bodyPr/>
        <a:lstStyle/>
        <a:p>
          <a:endParaRPr lang="zh-CN" altLang="en-US"/>
        </a:p>
      </dgm:t>
    </dgm:pt>
    <dgm:pt modelId="{9911DC40-BED3-4756-9026-C8C17DCE54E0}" type="pres">
      <dgm:prSet presAssocID="{618AC58E-A59D-40FD-8A1D-39E5B98B7E4E}" presName="negativeSpace" presStyleCnt="0"/>
      <dgm:spPr/>
    </dgm:pt>
    <dgm:pt modelId="{7E3A5A7C-B908-4E82-96FF-8A0261C8EBD5}" type="pres">
      <dgm:prSet presAssocID="{618AC58E-A59D-40FD-8A1D-39E5B98B7E4E}" presName="childText" presStyleLbl="conFgAcc1" presStyleIdx="2" presStyleCnt="3">
        <dgm:presLayoutVars>
          <dgm:bulletEnabled val="1"/>
        </dgm:presLayoutVars>
      </dgm:prSet>
      <dgm:spPr/>
    </dgm:pt>
  </dgm:ptLst>
  <dgm:cxnLst>
    <dgm:cxn modelId="{C036D77F-94B5-48A7-9C80-F75B65A862C7}" type="presOf" srcId="{618AC58E-A59D-40FD-8A1D-39E5B98B7E4E}" destId="{D5F5B314-9B17-424E-B5A1-854A2BC25CE3}" srcOrd="1" destOrd="0" presId="urn:microsoft.com/office/officeart/2005/8/layout/list1"/>
    <dgm:cxn modelId="{534C3E88-93D9-4A4E-97C9-49C4232B5AE0}" type="presOf" srcId="{EFB2A0A3-6CFD-4E77-A4F0-21813AF5AF90}" destId="{F21B2BCA-08FA-4376-8E78-656208D7E692}" srcOrd="0" destOrd="0" presId="urn:microsoft.com/office/officeart/2005/8/layout/list1"/>
    <dgm:cxn modelId="{DDC0F2A6-0BF2-401B-B8AC-6161468248D3}" srcId="{3B3A1AD2-FE0A-4FFC-83EF-1745EBA49741}" destId="{F8B9CD8B-DDD2-498E-B4D0-6C268C7E841C}" srcOrd="1" destOrd="0" parTransId="{C18D12BB-4B73-4ACA-B5BD-DA2E5013FAC9}" sibTransId="{18B9A913-D3A0-4847-A586-0A5CCB602959}"/>
    <dgm:cxn modelId="{914C3B84-9580-4A4E-86EF-874702F1E537}" srcId="{3B3A1AD2-FE0A-4FFC-83EF-1745EBA49741}" destId="{618AC58E-A59D-40FD-8A1D-39E5B98B7E4E}" srcOrd="2" destOrd="0" parTransId="{F19EE6F1-34AB-47D0-A73A-3342B235895A}" sibTransId="{283EEF7C-DBD1-4739-8F04-BA496F5E57BB}"/>
    <dgm:cxn modelId="{3A007238-895B-4ADE-BA03-B29AC36E3550}" type="presOf" srcId="{F8B9CD8B-DDD2-498E-B4D0-6C268C7E841C}" destId="{6161F9BF-1A36-4F8A-BDD3-29D1D72B9859}" srcOrd="0" destOrd="0" presId="urn:microsoft.com/office/officeart/2005/8/layout/list1"/>
    <dgm:cxn modelId="{2E39CBB2-6D07-4F3C-B582-638CB9F77A42}" type="presOf" srcId="{3B3A1AD2-FE0A-4FFC-83EF-1745EBA49741}" destId="{F63215D5-8B20-445F-858E-E5E2E064D686}" srcOrd="0" destOrd="0" presId="urn:microsoft.com/office/officeart/2005/8/layout/list1"/>
    <dgm:cxn modelId="{6BC146A8-1B0D-431F-9E0A-9C4A4E8D2ECD}" srcId="{3B3A1AD2-FE0A-4FFC-83EF-1745EBA49741}" destId="{EFB2A0A3-6CFD-4E77-A4F0-21813AF5AF90}" srcOrd="0" destOrd="0" parTransId="{46122282-8284-4D99-B7D7-FC40434A01C5}" sibTransId="{470E944C-2809-4203-BB9A-27CDEF56E55E}"/>
    <dgm:cxn modelId="{AAAA9A37-8603-4D59-986D-95F917679656}" type="presOf" srcId="{618AC58E-A59D-40FD-8A1D-39E5B98B7E4E}" destId="{F0ECC458-9167-476A-9882-1415B1C1F5A4}" srcOrd="0" destOrd="0" presId="urn:microsoft.com/office/officeart/2005/8/layout/list1"/>
    <dgm:cxn modelId="{A2DECE70-E300-436A-99DA-B33EE1C18FF1}" type="presOf" srcId="{F8B9CD8B-DDD2-498E-B4D0-6C268C7E841C}" destId="{E331D4C3-1C31-47CA-9B79-A8AD8729BEED}" srcOrd="1" destOrd="0" presId="urn:microsoft.com/office/officeart/2005/8/layout/list1"/>
    <dgm:cxn modelId="{A3B66DFD-1FA2-4BCB-8C16-13DAAE2BCE81}" type="presOf" srcId="{EFB2A0A3-6CFD-4E77-A4F0-21813AF5AF90}" destId="{1A194BF9-EAA7-4B78-86A1-F48D1A6CE565}" srcOrd="1" destOrd="0" presId="urn:microsoft.com/office/officeart/2005/8/layout/list1"/>
    <dgm:cxn modelId="{15ED2793-C2CE-4465-B775-87FA8BA0578A}" type="presParOf" srcId="{F63215D5-8B20-445F-858E-E5E2E064D686}" destId="{3804D7C6-A529-4AED-9D5C-FADC8035C8A5}" srcOrd="0" destOrd="0" presId="urn:microsoft.com/office/officeart/2005/8/layout/list1"/>
    <dgm:cxn modelId="{45CE305A-E61B-4E0F-A65C-ACFD3AD0A04D}" type="presParOf" srcId="{3804D7C6-A529-4AED-9D5C-FADC8035C8A5}" destId="{F21B2BCA-08FA-4376-8E78-656208D7E692}" srcOrd="0" destOrd="0" presId="urn:microsoft.com/office/officeart/2005/8/layout/list1"/>
    <dgm:cxn modelId="{090718F4-9F61-4508-92D1-C7A0A91A838E}" type="presParOf" srcId="{3804D7C6-A529-4AED-9D5C-FADC8035C8A5}" destId="{1A194BF9-EAA7-4B78-86A1-F48D1A6CE565}" srcOrd="1" destOrd="0" presId="urn:microsoft.com/office/officeart/2005/8/layout/list1"/>
    <dgm:cxn modelId="{C63D8B23-F81A-4699-956C-92BF46CA7350}" type="presParOf" srcId="{F63215D5-8B20-445F-858E-E5E2E064D686}" destId="{FBA9349A-75A0-4F7D-92A9-5E804E7CBBF4}" srcOrd="1" destOrd="0" presId="urn:microsoft.com/office/officeart/2005/8/layout/list1"/>
    <dgm:cxn modelId="{1C3A7C0E-E875-4CAD-9B65-DBC0761172AD}" type="presParOf" srcId="{F63215D5-8B20-445F-858E-E5E2E064D686}" destId="{E15B908A-AF47-4A1B-BB0D-1C879E7FCAEA}" srcOrd="2" destOrd="0" presId="urn:microsoft.com/office/officeart/2005/8/layout/list1"/>
    <dgm:cxn modelId="{A6411148-2CE4-4693-8364-FB04C3E63F65}" type="presParOf" srcId="{F63215D5-8B20-445F-858E-E5E2E064D686}" destId="{EDFF3709-C510-4168-813E-DCABC89BD01B}" srcOrd="3" destOrd="0" presId="urn:microsoft.com/office/officeart/2005/8/layout/list1"/>
    <dgm:cxn modelId="{7B515C60-894B-4011-9EE9-93B24120AFC9}" type="presParOf" srcId="{F63215D5-8B20-445F-858E-E5E2E064D686}" destId="{459D6DD4-59CE-478D-906B-C714A3002F80}" srcOrd="4" destOrd="0" presId="urn:microsoft.com/office/officeart/2005/8/layout/list1"/>
    <dgm:cxn modelId="{20309118-FD3D-45B2-9651-AD5AD455A69A}" type="presParOf" srcId="{459D6DD4-59CE-478D-906B-C714A3002F80}" destId="{6161F9BF-1A36-4F8A-BDD3-29D1D72B9859}" srcOrd="0" destOrd="0" presId="urn:microsoft.com/office/officeart/2005/8/layout/list1"/>
    <dgm:cxn modelId="{1FC5BB48-A11D-4FE4-B0FE-C0D4AB9C5197}" type="presParOf" srcId="{459D6DD4-59CE-478D-906B-C714A3002F80}" destId="{E331D4C3-1C31-47CA-9B79-A8AD8729BEED}" srcOrd="1" destOrd="0" presId="urn:microsoft.com/office/officeart/2005/8/layout/list1"/>
    <dgm:cxn modelId="{15744B30-517F-4C94-A233-435F7CA3B21C}" type="presParOf" srcId="{F63215D5-8B20-445F-858E-E5E2E064D686}" destId="{82445988-1BD7-45D7-A486-72C4B0D6955F}" srcOrd="5" destOrd="0" presId="urn:microsoft.com/office/officeart/2005/8/layout/list1"/>
    <dgm:cxn modelId="{AE49E6B5-EA09-45FC-937B-6B3963434B01}" type="presParOf" srcId="{F63215D5-8B20-445F-858E-E5E2E064D686}" destId="{DFC5847A-422B-4687-A69B-6B8797C49E19}" srcOrd="6" destOrd="0" presId="urn:microsoft.com/office/officeart/2005/8/layout/list1"/>
    <dgm:cxn modelId="{32AFD9E6-0472-42B8-AA53-2D6224B3D3C2}" type="presParOf" srcId="{F63215D5-8B20-445F-858E-E5E2E064D686}" destId="{FCDBF12D-96B4-447D-A7AC-B38443002143}" srcOrd="7" destOrd="0" presId="urn:microsoft.com/office/officeart/2005/8/layout/list1"/>
    <dgm:cxn modelId="{7FE138F0-77BE-4B91-9254-6AF898A1747F}" type="presParOf" srcId="{F63215D5-8B20-445F-858E-E5E2E064D686}" destId="{448B7ACE-750A-49D6-B46B-412F274202D1}" srcOrd="8" destOrd="0" presId="urn:microsoft.com/office/officeart/2005/8/layout/list1"/>
    <dgm:cxn modelId="{A95A12E8-1328-49C4-B448-12C2E3020E23}" type="presParOf" srcId="{448B7ACE-750A-49D6-B46B-412F274202D1}" destId="{F0ECC458-9167-476A-9882-1415B1C1F5A4}" srcOrd="0" destOrd="0" presId="urn:microsoft.com/office/officeart/2005/8/layout/list1"/>
    <dgm:cxn modelId="{29BC34BC-7EC0-42DC-9078-3490EDDA8161}" type="presParOf" srcId="{448B7ACE-750A-49D6-B46B-412F274202D1}" destId="{D5F5B314-9B17-424E-B5A1-854A2BC25CE3}" srcOrd="1" destOrd="0" presId="urn:microsoft.com/office/officeart/2005/8/layout/list1"/>
    <dgm:cxn modelId="{227C73AE-3D24-491C-8562-6936CB31D412}" type="presParOf" srcId="{F63215D5-8B20-445F-858E-E5E2E064D686}" destId="{9911DC40-BED3-4756-9026-C8C17DCE54E0}" srcOrd="9" destOrd="0" presId="urn:microsoft.com/office/officeart/2005/8/layout/list1"/>
    <dgm:cxn modelId="{190F3D1B-92DC-40F8-9CD4-784D836A46C8}" type="presParOf" srcId="{F63215D5-8B20-445F-858E-E5E2E064D686}" destId="{7E3A5A7C-B908-4E82-96FF-8A0261C8EBD5}" srcOrd="10" destOrd="0" presId="urn:microsoft.com/office/officeart/2005/8/layout/list1"/>
  </dgm:cxnLst>
  <dgm:bg/>
  <dgm:whole/>
</dgm:dataModel>
</file>

<file path=ppt/diagrams/data6.xml><?xml version="1.0" encoding="utf-8"?>
<dgm:dataModel xmlns:dgm="http://schemas.openxmlformats.org/drawingml/2006/diagram" xmlns:a="http://schemas.openxmlformats.org/drawingml/2006/main">
  <dgm:ptLst>
    <dgm:pt modelId="{FC2DA1AE-1C9E-44F7-8BC8-1EB9E7B0C64D}" type="doc">
      <dgm:prSet loTypeId="urn:microsoft.com/office/officeart/2005/8/layout/bList2" loCatId="list" qsTypeId="urn:microsoft.com/office/officeart/2005/8/quickstyle/3d2" qsCatId="3D" csTypeId="urn:microsoft.com/office/officeart/2005/8/colors/accent2_5" csCatId="accent2" phldr="1"/>
      <dgm:spPr/>
      <dgm:t>
        <a:bodyPr/>
        <a:lstStyle/>
        <a:p>
          <a:endParaRPr lang="zh-CN" altLang="en-US"/>
        </a:p>
      </dgm:t>
    </dgm:pt>
    <dgm:pt modelId="{614514AE-2128-46A4-9FF2-229181132783}">
      <dgm:prSet phldrT="[文本]"/>
      <dgm:spPr/>
      <dgm:t>
        <a:bodyPr/>
        <a:lstStyle/>
        <a:p>
          <a:pPr algn="ctr"/>
          <a:r>
            <a:rPr lang="zh-CN" altLang="en-US" b="1" dirty="0" smtClean="0">
              <a:solidFill>
                <a:srgbClr val="FF0000"/>
              </a:solidFill>
            </a:rPr>
            <a:t>党的建设</a:t>
          </a:r>
          <a:endParaRPr lang="zh-CN" altLang="en-US" b="1" dirty="0">
            <a:solidFill>
              <a:srgbClr val="FF0000"/>
            </a:solidFill>
          </a:endParaRPr>
        </a:p>
      </dgm:t>
    </dgm:pt>
    <dgm:pt modelId="{4BD2D9AB-DCFE-490D-A837-F8DDE6D20177}" type="parTrans" cxnId="{DD187814-B1D4-4E8F-B795-C395D92DE58A}">
      <dgm:prSet/>
      <dgm:spPr/>
      <dgm:t>
        <a:bodyPr/>
        <a:lstStyle/>
        <a:p>
          <a:endParaRPr lang="zh-CN" altLang="en-US"/>
        </a:p>
      </dgm:t>
    </dgm:pt>
    <dgm:pt modelId="{C2FBA4B9-9D5E-498B-8591-8D2797E4F230}" type="sibTrans" cxnId="{DD187814-B1D4-4E8F-B795-C395D92DE58A}">
      <dgm:prSet/>
      <dgm:spPr/>
      <dgm:t>
        <a:bodyPr/>
        <a:lstStyle/>
        <a:p>
          <a:endParaRPr lang="zh-CN" altLang="en-US"/>
        </a:p>
      </dgm:t>
    </dgm:pt>
    <dgm:pt modelId="{9280586E-A582-45BF-BD57-5769F6164022}">
      <dgm:prSet phldrT="[文本]" custT="1"/>
      <dgm:spPr/>
      <dgm:t>
        <a:bodyPr/>
        <a:lstStyle/>
        <a:p>
          <a:r>
            <a:rPr lang="zh-CN" altLang="en-US" sz="2800" b="1" dirty="0" smtClean="0"/>
            <a:t>  八项规定</a:t>
          </a:r>
          <a:endParaRPr lang="zh-CN" altLang="en-US" sz="2800" b="1" dirty="0"/>
        </a:p>
      </dgm:t>
    </dgm:pt>
    <dgm:pt modelId="{3DEF03EC-DB45-454D-B44E-B3248C904B7C}" type="parTrans" cxnId="{1C93E052-FDB3-42AF-BC7A-D6D0B4DE5833}">
      <dgm:prSet/>
      <dgm:spPr/>
      <dgm:t>
        <a:bodyPr/>
        <a:lstStyle/>
        <a:p>
          <a:endParaRPr lang="zh-CN" altLang="en-US"/>
        </a:p>
      </dgm:t>
    </dgm:pt>
    <dgm:pt modelId="{F6C419A2-EB89-4016-A235-F9F1C19FE952}" type="sibTrans" cxnId="{1C93E052-FDB3-42AF-BC7A-D6D0B4DE5833}">
      <dgm:prSet/>
      <dgm:spPr/>
      <dgm:t>
        <a:bodyPr/>
        <a:lstStyle/>
        <a:p>
          <a:endParaRPr lang="zh-CN" altLang="en-US"/>
        </a:p>
      </dgm:t>
    </dgm:pt>
    <dgm:pt modelId="{9438B59C-3A4A-4F36-9671-B96C6C65C6E0}">
      <dgm:prSet phldrT="[文本]"/>
      <dgm:spPr/>
      <dgm:t>
        <a:bodyPr/>
        <a:lstStyle/>
        <a:p>
          <a:pPr algn="ctr"/>
          <a:r>
            <a:rPr lang="zh-CN" altLang="en-US" b="1" dirty="0" smtClean="0">
              <a:solidFill>
                <a:srgbClr val="FF0000"/>
              </a:solidFill>
            </a:rPr>
            <a:t>反腐败</a:t>
          </a:r>
          <a:endParaRPr lang="zh-CN" altLang="en-US" b="1" dirty="0">
            <a:solidFill>
              <a:srgbClr val="FF0000"/>
            </a:solidFill>
          </a:endParaRPr>
        </a:p>
      </dgm:t>
    </dgm:pt>
    <dgm:pt modelId="{A88BA080-F8ED-4E88-86A2-3F119C22DBB8}" type="parTrans" cxnId="{DDFFAAF5-3EA5-4BE1-9C4B-2CA0800EFF3E}">
      <dgm:prSet/>
      <dgm:spPr/>
      <dgm:t>
        <a:bodyPr/>
        <a:lstStyle/>
        <a:p>
          <a:endParaRPr lang="zh-CN" altLang="en-US"/>
        </a:p>
      </dgm:t>
    </dgm:pt>
    <dgm:pt modelId="{C68A0FA5-E095-4F99-81CE-57C32ADE5FEE}" type="sibTrans" cxnId="{DDFFAAF5-3EA5-4BE1-9C4B-2CA0800EFF3E}">
      <dgm:prSet/>
      <dgm:spPr/>
      <dgm:t>
        <a:bodyPr/>
        <a:lstStyle/>
        <a:p>
          <a:endParaRPr lang="zh-CN" altLang="en-US"/>
        </a:p>
      </dgm:t>
    </dgm:pt>
    <dgm:pt modelId="{985300F7-84FA-4012-A883-84BDB5B447F2}">
      <dgm:prSet phldrT="[文本]"/>
      <dgm:spPr/>
      <dgm:t>
        <a:bodyPr/>
        <a:lstStyle/>
        <a:p>
          <a:pPr algn="ctr"/>
          <a:r>
            <a:rPr lang="zh-CN" altLang="en-US" b="1" dirty="0" smtClean="0">
              <a:solidFill>
                <a:srgbClr val="FF0000"/>
              </a:solidFill>
            </a:rPr>
            <a:t>两极分化</a:t>
          </a:r>
          <a:endParaRPr lang="zh-CN" altLang="en-US" b="1" dirty="0">
            <a:solidFill>
              <a:srgbClr val="FF0000"/>
            </a:solidFill>
          </a:endParaRPr>
        </a:p>
      </dgm:t>
    </dgm:pt>
    <dgm:pt modelId="{280376B6-6957-4DF2-8B47-E859BFFFBB98}" type="parTrans" cxnId="{AF8E459C-451D-4395-ADA7-592043ABBBC6}">
      <dgm:prSet/>
      <dgm:spPr/>
      <dgm:t>
        <a:bodyPr/>
        <a:lstStyle/>
        <a:p>
          <a:endParaRPr lang="zh-CN" altLang="en-US"/>
        </a:p>
      </dgm:t>
    </dgm:pt>
    <dgm:pt modelId="{C58510AC-3803-47B7-8C73-FBCF069EDB4D}" type="sibTrans" cxnId="{AF8E459C-451D-4395-ADA7-592043ABBBC6}">
      <dgm:prSet/>
      <dgm:spPr/>
      <dgm:t>
        <a:bodyPr/>
        <a:lstStyle/>
        <a:p>
          <a:endParaRPr lang="zh-CN" altLang="en-US"/>
        </a:p>
      </dgm:t>
    </dgm:pt>
    <dgm:pt modelId="{91A052DA-C151-474C-896C-FD36C84CA641}">
      <dgm:prSet phldrT="[文本]" custT="1"/>
      <dgm:spPr/>
      <dgm:t>
        <a:bodyPr/>
        <a:lstStyle/>
        <a:p>
          <a:r>
            <a:rPr lang="zh-CN" altLang="en-US" sz="2800" b="1" dirty="0" smtClean="0"/>
            <a:t>  中国梦</a:t>
          </a:r>
          <a:endParaRPr lang="zh-CN" altLang="en-US" sz="2800" b="1" dirty="0"/>
        </a:p>
      </dgm:t>
    </dgm:pt>
    <dgm:pt modelId="{23E07441-15C0-4184-8425-CED69831A3E6}" type="parTrans" cxnId="{F901FB8F-1704-4E36-9C31-CDBEED6F7EBB}">
      <dgm:prSet/>
      <dgm:spPr/>
      <dgm:t>
        <a:bodyPr/>
        <a:lstStyle/>
        <a:p>
          <a:endParaRPr lang="zh-CN" altLang="en-US"/>
        </a:p>
      </dgm:t>
    </dgm:pt>
    <dgm:pt modelId="{78913BE7-8ACD-494B-A5CF-B81CFF312A30}" type="sibTrans" cxnId="{F901FB8F-1704-4E36-9C31-CDBEED6F7EBB}">
      <dgm:prSet/>
      <dgm:spPr/>
      <dgm:t>
        <a:bodyPr/>
        <a:lstStyle/>
        <a:p>
          <a:endParaRPr lang="zh-CN" altLang="en-US"/>
        </a:p>
      </dgm:t>
    </dgm:pt>
    <dgm:pt modelId="{C78D97D9-6152-44D5-8A10-F0CBEBFB35AB}">
      <dgm:prSet phldrT="[文本]" custT="1"/>
      <dgm:spPr/>
      <dgm:t>
        <a:bodyPr/>
        <a:lstStyle/>
        <a:p>
          <a:r>
            <a:rPr lang="zh-CN" altLang="en-US" sz="2800" b="1" dirty="0" smtClean="0"/>
            <a:t>  精准扶贫战略</a:t>
          </a:r>
          <a:endParaRPr lang="zh-CN" altLang="en-US" sz="2800" b="1" dirty="0"/>
        </a:p>
      </dgm:t>
    </dgm:pt>
    <dgm:pt modelId="{1A562C43-6E4C-43D6-A7B2-D3E7877A6369}" type="parTrans" cxnId="{12F26D28-45D7-4710-83B1-02C48C324D9A}">
      <dgm:prSet/>
      <dgm:spPr/>
      <dgm:t>
        <a:bodyPr/>
        <a:lstStyle/>
        <a:p>
          <a:endParaRPr lang="zh-CN" altLang="en-US"/>
        </a:p>
      </dgm:t>
    </dgm:pt>
    <dgm:pt modelId="{DE6DAB75-76C7-4A98-8849-4C4E6527698E}" type="sibTrans" cxnId="{12F26D28-45D7-4710-83B1-02C48C324D9A}">
      <dgm:prSet/>
      <dgm:spPr/>
      <dgm:t>
        <a:bodyPr/>
        <a:lstStyle/>
        <a:p>
          <a:endParaRPr lang="zh-CN" altLang="en-US"/>
        </a:p>
      </dgm:t>
    </dgm:pt>
    <dgm:pt modelId="{942EAF01-8609-4789-BDA4-8E96B96AE0FF}">
      <dgm:prSet phldrT="[文本]" custT="1"/>
      <dgm:spPr/>
      <dgm:t>
        <a:bodyPr/>
        <a:lstStyle/>
        <a:p>
          <a:r>
            <a:rPr lang="zh-CN" altLang="en-US" sz="2800" b="1" dirty="0" smtClean="0"/>
            <a:t>“苍蝇老虎        一起打”</a:t>
          </a:r>
          <a:endParaRPr lang="zh-CN" altLang="en-US" sz="2800" b="1" dirty="0"/>
        </a:p>
      </dgm:t>
    </dgm:pt>
    <dgm:pt modelId="{FD526174-8910-47A9-9A05-E70CE99F45A5}" type="parTrans" cxnId="{4DDB393B-2C4C-4A98-8B6B-E2C4B8542C06}">
      <dgm:prSet/>
      <dgm:spPr/>
      <dgm:t>
        <a:bodyPr/>
        <a:lstStyle/>
        <a:p>
          <a:endParaRPr lang="zh-CN" altLang="en-US"/>
        </a:p>
      </dgm:t>
    </dgm:pt>
    <dgm:pt modelId="{260A2439-922C-4DAC-9201-015B4FA4BE97}" type="sibTrans" cxnId="{4DDB393B-2C4C-4A98-8B6B-E2C4B8542C06}">
      <dgm:prSet/>
      <dgm:spPr/>
      <dgm:t>
        <a:bodyPr/>
        <a:lstStyle/>
        <a:p>
          <a:endParaRPr lang="zh-CN" altLang="en-US"/>
        </a:p>
      </dgm:t>
    </dgm:pt>
    <dgm:pt modelId="{97566ACF-BB44-449F-904C-C758CBF53211}">
      <dgm:prSet phldrT="[文本]" custT="1"/>
      <dgm:spPr/>
      <dgm:t>
        <a:bodyPr/>
        <a:lstStyle/>
        <a:p>
          <a:r>
            <a:rPr lang="zh-CN" altLang="en-US" sz="2800" b="1" dirty="0" smtClean="0"/>
            <a:t>“猛药去疴、重典治乱、刮骨疗毒、壮士断腕”</a:t>
          </a:r>
          <a:endParaRPr lang="zh-CN" altLang="en-US" sz="2800" b="1" dirty="0"/>
        </a:p>
      </dgm:t>
    </dgm:pt>
    <dgm:pt modelId="{328FECA6-2657-4AEB-87C2-12AAA119B7B2}" type="parTrans" cxnId="{FC60EA57-225B-4B72-8CA4-B3B990EAEF7B}">
      <dgm:prSet/>
      <dgm:spPr/>
      <dgm:t>
        <a:bodyPr/>
        <a:lstStyle/>
        <a:p>
          <a:endParaRPr lang="zh-CN" altLang="en-US"/>
        </a:p>
      </dgm:t>
    </dgm:pt>
    <dgm:pt modelId="{B8C8AC09-E9CA-428F-83AF-C3CCD96A8806}" type="sibTrans" cxnId="{FC60EA57-225B-4B72-8CA4-B3B990EAEF7B}">
      <dgm:prSet/>
      <dgm:spPr/>
      <dgm:t>
        <a:bodyPr/>
        <a:lstStyle/>
        <a:p>
          <a:endParaRPr lang="zh-CN" altLang="en-US"/>
        </a:p>
      </dgm:t>
    </dgm:pt>
    <dgm:pt modelId="{5C0EF3CF-ACFB-4387-8FD0-75FF9D32550E}">
      <dgm:prSet phldrT="[文本]" custT="1"/>
      <dgm:spPr/>
      <dgm:t>
        <a:bodyPr/>
        <a:lstStyle/>
        <a:p>
          <a:r>
            <a:rPr lang="zh-CN" altLang="en-US" sz="2800" b="1" dirty="0" smtClean="0"/>
            <a:t>“群众路线”</a:t>
          </a:r>
          <a:endParaRPr lang="zh-CN" altLang="en-US" sz="2800" b="1" dirty="0"/>
        </a:p>
      </dgm:t>
    </dgm:pt>
    <dgm:pt modelId="{90E25440-A0B7-411F-ADE8-FDFD806BA0D2}" type="parTrans" cxnId="{BC27D585-162E-4D31-A5DF-6B87497232E4}">
      <dgm:prSet/>
      <dgm:spPr/>
      <dgm:t>
        <a:bodyPr/>
        <a:lstStyle/>
        <a:p>
          <a:endParaRPr lang="zh-CN" altLang="en-US"/>
        </a:p>
      </dgm:t>
    </dgm:pt>
    <dgm:pt modelId="{00849303-75BC-47A1-B90B-64A6DC1215E1}" type="sibTrans" cxnId="{BC27D585-162E-4D31-A5DF-6B87497232E4}">
      <dgm:prSet/>
      <dgm:spPr/>
      <dgm:t>
        <a:bodyPr/>
        <a:lstStyle/>
        <a:p>
          <a:endParaRPr lang="zh-CN" altLang="en-US"/>
        </a:p>
      </dgm:t>
    </dgm:pt>
    <dgm:pt modelId="{F0A8E5C9-832E-4FE7-B8FA-DE3363966E7A}">
      <dgm:prSet phldrT="[文本]" custT="1"/>
      <dgm:spPr/>
      <dgm:t>
        <a:bodyPr/>
        <a:lstStyle/>
        <a:p>
          <a:r>
            <a:rPr lang="zh-CN" altLang="en-US" sz="2800" b="1" dirty="0" smtClean="0"/>
            <a:t>“三严三实”</a:t>
          </a:r>
          <a:endParaRPr lang="zh-CN" altLang="en-US" sz="2800" b="1" dirty="0"/>
        </a:p>
      </dgm:t>
    </dgm:pt>
    <dgm:pt modelId="{775CFFAF-07D3-4C31-B797-A0524A30FB57}" type="parTrans" cxnId="{23C71882-A382-4D01-99D6-94D018EB57FC}">
      <dgm:prSet/>
      <dgm:spPr/>
      <dgm:t>
        <a:bodyPr/>
        <a:lstStyle/>
        <a:p>
          <a:endParaRPr lang="zh-CN" altLang="en-US"/>
        </a:p>
      </dgm:t>
    </dgm:pt>
    <dgm:pt modelId="{C0EA8959-9AE1-400B-A1F9-E080A64514C6}" type="sibTrans" cxnId="{23C71882-A382-4D01-99D6-94D018EB57FC}">
      <dgm:prSet/>
      <dgm:spPr/>
      <dgm:t>
        <a:bodyPr/>
        <a:lstStyle/>
        <a:p>
          <a:endParaRPr lang="zh-CN" altLang="en-US"/>
        </a:p>
      </dgm:t>
    </dgm:pt>
    <dgm:pt modelId="{5175C3E3-7D02-499D-ACB8-0BB249B22F65}">
      <dgm:prSet phldrT="[文本]" custT="1"/>
      <dgm:spPr/>
      <dgm:t>
        <a:bodyPr/>
        <a:lstStyle/>
        <a:p>
          <a:r>
            <a:rPr lang="zh-CN" altLang="en-US" sz="2800" b="1" dirty="0" smtClean="0"/>
            <a:t>“两学一做”</a:t>
          </a:r>
          <a:endParaRPr lang="zh-CN" altLang="en-US" sz="2800" b="1" dirty="0"/>
        </a:p>
      </dgm:t>
    </dgm:pt>
    <dgm:pt modelId="{89F067E7-8863-4CBA-9C67-85FEF81170B0}" type="parTrans" cxnId="{6371EED2-FCEE-43F2-A313-4E91E17480B5}">
      <dgm:prSet/>
      <dgm:spPr/>
      <dgm:t>
        <a:bodyPr/>
        <a:lstStyle/>
        <a:p>
          <a:endParaRPr lang="zh-CN" altLang="en-US"/>
        </a:p>
      </dgm:t>
    </dgm:pt>
    <dgm:pt modelId="{002D2E9C-6751-4EFA-B7B6-17C4F35F59C6}" type="sibTrans" cxnId="{6371EED2-FCEE-43F2-A313-4E91E17480B5}">
      <dgm:prSet/>
      <dgm:spPr/>
      <dgm:t>
        <a:bodyPr/>
        <a:lstStyle/>
        <a:p>
          <a:endParaRPr lang="zh-CN" altLang="en-US"/>
        </a:p>
      </dgm:t>
    </dgm:pt>
    <dgm:pt modelId="{E0D98F29-7A2D-42CF-8D6A-065915027861}">
      <dgm:prSet phldrT="[文本]" custT="1"/>
      <dgm:spPr/>
      <dgm:t>
        <a:bodyPr/>
        <a:lstStyle/>
        <a:p>
          <a:r>
            <a:rPr lang="zh-CN" altLang="en-US" sz="2800" b="1" dirty="0" smtClean="0"/>
            <a:t>  收入分配改革</a:t>
          </a:r>
          <a:endParaRPr lang="zh-CN" altLang="en-US" sz="2800" b="1" dirty="0"/>
        </a:p>
      </dgm:t>
    </dgm:pt>
    <dgm:pt modelId="{B8269453-1385-4503-A890-58E4F01CADE7}" type="parTrans" cxnId="{36D0CB1F-F641-48FA-B46F-119AD7C455CD}">
      <dgm:prSet/>
      <dgm:spPr/>
    </dgm:pt>
    <dgm:pt modelId="{639E9650-02EC-4485-9460-9D7E704CC9A2}" type="sibTrans" cxnId="{36D0CB1F-F641-48FA-B46F-119AD7C455CD}">
      <dgm:prSet/>
      <dgm:spPr/>
    </dgm:pt>
    <dgm:pt modelId="{047DFDD9-08AE-407D-AB82-23B3E029535E}" type="pres">
      <dgm:prSet presAssocID="{FC2DA1AE-1C9E-44F7-8BC8-1EB9E7B0C64D}" presName="diagram" presStyleCnt="0">
        <dgm:presLayoutVars>
          <dgm:dir/>
          <dgm:animLvl val="lvl"/>
          <dgm:resizeHandles val="exact"/>
        </dgm:presLayoutVars>
      </dgm:prSet>
      <dgm:spPr/>
      <dgm:t>
        <a:bodyPr/>
        <a:lstStyle/>
        <a:p>
          <a:endParaRPr lang="zh-CN" altLang="en-US"/>
        </a:p>
      </dgm:t>
    </dgm:pt>
    <dgm:pt modelId="{67D807B1-FCDB-4049-9916-8DB22ABDCA34}" type="pres">
      <dgm:prSet presAssocID="{614514AE-2128-46A4-9FF2-229181132783}" presName="compNode" presStyleCnt="0"/>
      <dgm:spPr/>
    </dgm:pt>
    <dgm:pt modelId="{8567A471-F041-46D5-ABE8-209A1EA85A6B}" type="pres">
      <dgm:prSet presAssocID="{614514AE-2128-46A4-9FF2-229181132783}" presName="childRect" presStyleLbl="bgAcc1" presStyleIdx="0" presStyleCnt="3">
        <dgm:presLayoutVars>
          <dgm:bulletEnabled val="1"/>
        </dgm:presLayoutVars>
      </dgm:prSet>
      <dgm:spPr/>
      <dgm:t>
        <a:bodyPr/>
        <a:lstStyle/>
        <a:p>
          <a:endParaRPr lang="zh-CN" altLang="en-US"/>
        </a:p>
      </dgm:t>
    </dgm:pt>
    <dgm:pt modelId="{94FD367F-CF8A-448A-B02D-9B8FFA725C4D}" type="pres">
      <dgm:prSet presAssocID="{614514AE-2128-46A4-9FF2-229181132783}" presName="parentText" presStyleLbl="node1" presStyleIdx="0" presStyleCnt="0">
        <dgm:presLayoutVars>
          <dgm:chMax val="0"/>
          <dgm:bulletEnabled val="1"/>
        </dgm:presLayoutVars>
      </dgm:prSet>
      <dgm:spPr/>
      <dgm:t>
        <a:bodyPr/>
        <a:lstStyle/>
        <a:p>
          <a:endParaRPr lang="zh-CN" altLang="en-US"/>
        </a:p>
      </dgm:t>
    </dgm:pt>
    <dgm:pt modelId="{CF9D2DEA-23E8-452D-81EB-27D37FC395AE}" type="pres">
      <dgm:prSet presAssocID="{614514AE-2128-46A4-9FF2-229181132783}" presName="parentRect" presStyleLbl="alignNode1" presStyleIdx="0" presStyleCnt="3"/>
      <dgm:spPr/>
      <dgm:t>
        <a:bodyPr/>
        <a:lstStyle/>
        <a:p>
          <a:endParaRPr lang="zh-CN" altLang="en-US"/>
        </a:p>
      </dgm:t>
    </dgm:pt>
    <dgm:pt modelId="{0B27B62D-1A46-4C85-A371-469F337A5474}" type="pres">
      <dgm:prSet presAssocID="{614514AE-2128-46A4-9FF2-229181132783}" presName="adorn" presStyleLbl="fgAccFollowNode1" presStyleIdx="0" presStyleCnt="3"/>
      <dgm:spPr>
        <a:blipFill rotWithShape="0">
          <a:blip xmlns:r="http://schemas.openxmlformats.org/officeDocument/2006/relationships" r:embed="rId1"/>
          <a:stretch>
            <a:fillRect/>
          </a:stretch>
        </a:blipFill>
      </dgm:spPr>
    </dgm:pt>
    <dgm:pt modelId="{EDA29775-1A0C-4F49-B305-C674B68AD063}" type="pres">
      <dgm:prSet presAssocID="{C2FBA4B9-9D5E-498B-8591-8D2797E4F230}" presName="sibTrans" presStyleLbl="sibTrans2D1" presStyleIdx="0" presStyleCnt="0"/>
      <dgm:spPr/>
      <dgm:t>
        <a:bodyPr/>
        <a:lstStyle/>
        <a:p>
          <a:endParaRPr lang="zh-CN" altLang="en-US"/>
        </a:p>
      </dgm:t>
    </dgm:pt>
    <dgm:pt modelId="{B9741C3C-BEA9-445E-A63C-73640A1362C4}" type="pres">
      <dgm:prSet presAssocID="{9438B59C-3A4A-4F36-9671-B96C6C65C6E0}" presName="compNode" presStyleCnt="0"/>
      <dgm:spPr/>
    </dgm:pt>
    <dgm:pt modelId="{DE3D3B67-8376-4CDB-8C96-977A760050AC}" type="pres">
      <dgm:prSet presAssocID="{9438B59C-3A4A-4F36-9671-B96C6C65C6E0}" presName="childRect" presStyleLbl="bgAcc1" presStyleIdx="1" presStyleCnt="3">
        <dgm:presLayoutVars>
          <dgm:bulletEnabled val="1"/>
        </dgm:presLayoutVars>
      </dgm:prSet>
      <dgm:spPr/>
      <dgm:t>
        <a:bodyPr/>
        <a:lstStyle/>
        <a:p>
          <a:endParaRPr lang="zh-CN" altLang="en-US"/>
        </a:p>
      </dgm:t>
    </dgm:pt>
    <dgm:pt modelId="{915F6B14-836A-43D6-9317-412F2487C732}" type="pres">
      <dgm:prSet presAssocID="{9438B59C-3A4A-4F36-9671-B96C6C65C6E0}" presName="parentText" presStyleLbl="node1" presStyleIdx="0" presStyleCnt="0">
        <dgm:presLayoutVars>
          <dgm:chMax val="0"/>
          <dgm:bulletEnabled val="1"/>
        </dgm:presLayoutVars>
      </dgm:prSet>
      <dgm:spPr/>
      <dgm:t>
        <a:bodyPr/>
        <a:lstStyle/>
        <a:p>
          <a:endParaRPr lang="zh-CN" altLang="en-US"/>
        </a:p>
      </dgm:t>
    </dgm:pt>
    <dgm:pt modelId="{680AF0D7-691D-4947-B116-BA2DB0F367EF}" type="pres">
      <dgm:prSet presAssocID="{9438B59C-3A4A-4F36-9671-B96C6C65C6E0}" presName="parentRect" presStyleLbl="alignNode1" presStyleIdx="1" presStyleCnt="3"/>
      <dgm:spPr/>
      <dgm:t>
        <a:bodyPr/>
        <a:lstStyle/>
        <a:p>
          <a:endParaRPr lang="zh-CN" altLang="en-US"/>
        </a:p>
      </dgm:t>
    </dgm:pt>
    <dgm:pt modelId="{959CE544-61B7-44EE-8C6B-3AFA26E28916}" type="pres">
      <dgm:prSet presAssocID="{9438B59C-3A4A-4F36-9671-B96C6C65C6E0}" presName="adorn" presStyleLbl="fgAccFollowNode1" presStyleIdx="1" presStyleCnt="3"/>
      <dgm:spPr>
        <a:blipFill rotWithShape="0">
          <a:blip xmlns:r="http://schemas.openxmlformats.org/officeDocument/2006/relationships" r:embed="rId2"/>
          <a:stretch>
            <a:fillRect/>
          </a:stretch>
        </a:blipFill>
      </dgm:spPr>
    </dgm:pt>
    <dgm:pt modelId="{672F6C14-08B9-47DE-888E-290FCD5C3429}" type="pres">
      <dgm:prSet presAssocID="{C68A0FA5-E095-4F99-81CE-57C32ADE5FEE}" presName="sibTrans" presStyleLbl="sibTrans2D1" presStyleIdx="0" presStyleCnt="0"/>
      <dgm:spPr/>
      <dgm:t>
        <a:bodyPr/>
        <a:lstStyle/>
        <a:p>
          <a:endParaRPr lang="zh-CN" altLang="en-US"/>
        </a:p>
      </dgm:t>
    </dgm:pt>
    <dgm:pt modelId="{9966B6C6-2A0C-4DD8-BFBF-56A4A3220174}" type="pres">
      <dgm:prSet presAssocID="{985300F7-84FA-4012-A883-84BDB5B447F2}" presName="compNode" presStyleCnt="0"/>
      <dgm:spPr/>
    </dgm:pt>
    <dgm:pt modelId="{4A10A901-73F0-4F43-9DA3-9FD11B684738}" type="pres">
      <dgm:prSet presAssocID="{985300F7-84FA-4012-A883-84BDB5B447F2}" presName="childRect" presStyleLbl="bgAcc1" presStyleIdx="2" presStyleCnt="3">
        <dgm:presLayoutVars>
          <dgm:bulletEnabled val="1"/>
        </dgm:presLayoutVars>
      </dgm:prSet>
      <dgm:spPr/>
      <dgm:t>
        <a:bodyPr/>
        <a:lstStyle/>
        <a:p>
          <a:endParaRPr lang="zh-CN" altLang="en-US"/>
        </a:p>
      </dgm:t>
    </dgm:pt>
    <dgm:pt modelId="{D243CCE6-0101-45D5-856F-71E871AD8FC1}" type="pres">
      <dgm:prSet presAssocID="{985300F7-84FA-4012-A883-84BDB5B447F2}" presName="parentText" presStyleLbl="node1" presStyleIdx="0" presStyleCnt="0">
        <dgm:presLayoutVars>
          <dgm:chMax val="0"/>
          <dgm:bulletEnabled val="1"/>
        </dgm:presLayoutVars>
      </dgm:prSet>
      <dgm:spPr/>
      <dgm:t>
        <a:bodyPr/>
        <a:lstStyle/>
        <a:p>
          <a:endParaRPr lang="zh-CN" altLang="en-US"/>
        </a:p>
      </dgm:t>
    </dgm:pt>
    <dgm:pt modelId="{E7D03E4D-57CF-4D5F-BBF7-72371E68DF19}" type="pres">
      <dgm:prSet presAssocID="{985300F7-84FA-4012-A883-84BDB5B447F2}" presName="parentRect" presStyleLbl="alignNode1" presStyleIdx="2" presStyleCnt="3"/>
      <dgm:spPr/>
      <dgm:t>
        <a:bodyPr/>
        <a:lstStyle/>
        <a:p>
          <a:endParaRPr lang="zh-CN" altLang="en-US"/>
        </a:p>
      </dgm:t>
    </dgm:pt>
    <dgm:pt modelId="{1C56A644-BA44-4A87-8433-0B37AD60F09F}" type="pres">
      <dgm:prSet presAssocID="{985300F7-84FA-4012-A883-84BDB5B447F2}" presName="adorn" presStyleLbl="fgAccFollowNode1" presStyleIdx="2" presStyleCnt="3"/>
      <dgm:spPr>
        <a:blipFill rotWithShape="0">
          <a:blip xmlns:r="http://schemas.openxmlformats.org/officeDocument/2006/relationships" r:embed="rId3"/>
          <a:stretch>
            <a:fillRect/>
          </a:stretch>
        </a:blipFill>
      </dgm:spPr>
    </dgm:pt>
  </dgm:ptLst>
  <dgm:cxnLst>
    <dgm:cxn modelId="{F901FB8F-1704-4E36-9C31-CDBEED6F7EBB}" srcId="{985300F7-84FA-4012-A883-84BDB5B447F2}" destId="{91A052DA-C151-474C-896C-FD36C84CA641}" srcOrd="0" destOrd="0" parTransId="{23E07441-15C0-4184-8425-CED69831A3E6}" sibTransId="{78913BE7-8ACD-494B-A5CF-B81CFF312A30}"/>
    <dgm:cxn modelId="{6371EED2-FCEE-43F2-A313-4E91E17480B5}" srcId="{614514AE-2128-46A4-9FF2-229181132783}" destId="{5175C3E3-7D02-499D-ACB8-0BB249B22F65}" srcOrd="3" destOrd="0" parTransId="{89F067E7-8863-4CBA-9C67-85FEF81170B0}" sibTransId="{002D2E9C-6751-4EFA-B7B6-17C4F35F59C6}"/>
    <dgm:cxn modelId="{B714045D-BB57-4358-A959-14AB9C699159}" type="presOf" srcId="{C68A0FA5-E095-4F99-81CE-57C32ADE5FEE}" destId="{672F6C14-08B9-47DE-888E-290FCD5C3429}" srcOrd="0" destOrd="0" presId="urn:microsoft.com/office/officeart/2005/8/layout/bList2"/>
    <dgm:cxn modelId="{E82CCD63-F11A-4118-A130-889178E54571}" type="presOf" srcId="{5175C3E3-7D02-499D-ACB8-0BB249B22F65}" destId="{8567A471-F041-46D5-ABE8-209A1EA85A6B}" srcOrd="0" destOrd="3" presId="urn:microsoft.com/office/officeart/2005/8/layout/bList2"/>
    <dgm:cxn modelId="{886A92C4-09CB-40B5-A3BB-70841F24E46D}" type="presOf" srcId="{942EAF01-8609-4789-BDA4-8E96B96AE0FF}" destId="{DE3D3B67-8376-4CDB-8C96-977A760050AC}" srcOrd="0" destOrd="0" presId="urn:microsoft.com/office/officeart/2005/8/layout/bList2"/>
    <dgm:cxn modelId="{2009B7F2-6C00-41BC-B8CB-F6DE92447517}" type="presOf" srcId="{C2FBA4B9-9D5E-498B-8591-8D2797E4F230}" destId="{EDA29775-1A0C-4F49-B305-C674B68AD063}" srcOrd="0" destOrd="0" presId="urn:microsoft.com/office/officeart/2005/8/layout/bList2"/>
    <dgm:cxn modelId="{FC60EA57-225B-4B72-8CA4-B3B990EAEF7B}" srcId="{9438B59C-3A4A-4F36-9671-B96C6C65C6E0}" destId="{97566ACF-BB44-449F-904C-C758CBF53211}" srcOrd="1" destOrd="0" parTransId="{328FECA6-2657-4AEB-87C2-12AAA119B7B2}" sibTransId="{B8C8AC09-E9CA-428F-83AF-C3CCD96A8806}"/>
    <dgm:cxn modelId="{23C71882-A382-4D01-99D6-94D018EB57FC}" srcId="{614514AE-2128-46A4-9FF2-229181132783}" destId="{F0A8E5C9-832E-4FE7-B8FA-DE3363966E7A}" srcOrd="2" destOrd="0" parTransId="{775CFFAF-07D3-4C31-B797-A0524A30FB57}" sibTransId="{C0EA8959-9AE1-400B-A1F9-E080A64514C6}"/>
    <dgm:cxn modelId="{8385A7C6-6493-4385-B6E8-9A172CC916CD}" type="presOf" srcId="{97566ACF-BB44-449F-904C-C758CBF53211}" destId="{DE3D3B67-8376-4CDB-8C96-977A760050AC}" srcOrd="0" destOrd="1" presId="urn:microsoft.com/office/officeart/2005/8/layout/bList2"/>
    <dgm:cxn modelId="{56F0BB32-EE1A-41BF-A9C4-72B7867DB3B5}" type="presOf" srcId="{9280586E-A582-45BF-BD57-5769F6164022}" destId="{8567A471-F041-46D5-ABE8-209A1EA85A6B}" srcOrd="0" destOrd="0" presId="urn:microsoft.com/office/officeart/2005/8/layout/bList2"/>
    <dgm:cxn modelId="{BC27D585-162E-4D31-A5DF-6B87497232E4}" srcId="{614514AE-2128-46A4-9FF2-229181132783}" destId="{5C0EF3CF-ACFB-4387-8FD0-75FF9D32550E}" srcOrd="1" destOrd="0" parTransId="{90E25440-A0B7-411F-ADE8-FDFD806BA0D2}" sibTransId="{00849303-75BC-47A1-B90B-64A6DC1215E1}"/>
    <dgm:cxn modelId="{49172229-B848-4EF7-B0FC-4A9C75F5ABB9}" type="presOf" srcId="{C78D97D9-6152-44D5-8A10-F0CBEBFB35AB}" destId="{4A10A901-73F0-4F43-9DA3-9FD11B684738}" srcOrd="0" destOrd="2" presId="urn:microsoft.com/office/officeart/2005/8/layout/bList2"/>
    <dgm:cxn modelId="{35D10EC6-C2B0-4773-AA7A-F8455DC674AD}" type="presOf" srcId="{9438B59C-3A4A-4F36-9671-B96C6C65C6E0}" destId="{680AF0D7-691D-4947-B116-BA2DB0F367EF}" srcOrd="1" destOrd="0" presId="urn:microsoft.com/office/officeart/2005/8/layout/bList2"/>
    <dgm:cxn modelId="{1C93E052-FDB3-42AF-BC7A-D6D0B4DE5833}" srcId="{614514AE-2128-46A4-9FF2-229181132783}" destId="{9280586E-A582-45BF-BD57-5769F6164022}" srcOrd="0" destOrd="0" parTransId="{3DEF03EC-DB45-454D-B44E-B3248C904B7C}" sibTransId="{F6C419A2-EB89-4016-A235-F9F1C19FE952}"/>
    <dgm:cxn modelId="{F651842A-056B-4809-B420-521035193DCB}" type="presOf" srcId="{F0A8E5C9-832E-4FE7-B8FA-DE3363966E7A}" destId="{8567A471-F041-46D5-ABE8-209A1EA85A6B}" srcOrd="0" destOrd="2" presId="urn:microsoft.com/office/officeart/2005/8/layout/bList2"/>
    <dgm:cxn modelId="{36D0CB1F-F641-48FA-B46F-119AD7C455CD}" srcId="{985300F7-84FA-4012-A883-84BDB5B447F2}" destId="{E0D98F29-7A2D-42CF-8D6A-065915027861}" srcOrd="1" destOrd="0" parTransId="{B8269453-1385-4503-A890-58E4F01CADE7}" sibTransId="{639E9650-02EC-4485-9460-9D7E704CC9A2}"/>
    <dgm:cxn modelId="{E9018642-8590-45A2-9B95-DB8B1D758DE8}" type="presOf" srcId="{E0D98F29-7A2D-42CF-8D6A-065915027861}" destId="{4A10A901-73F0-4F43-9DA3-9FD11B684738}" srcOrd="0" destOrd="1" presId="urn:microsoft.com/office/officeart/2005/8/layout/bList2"/>
    <dgm:cxn modelId="{AF8E459C-451D-4395-ADA7-592043ABBBC6}" srcId="{FC2DA1AE-1C9E-44F7-8BC8-1EB9E7B0C64D}" destId="{985300F7-84FA-4012-A883-84BDB5B447F2}" srcOrd="2" destOrd="0" parTransId="{280376B6-6957-4DF2-8B47-E859BFFFBB98}" sibTransId="{C58510AC-3803-47B7-8C73-FBCF069EDB4D}"/>
    <dgm:cxn modelId="{EB5DB3B3-361D-4FD6-B8F4-F94CCC9AAE07}" type="presOf" srcId="{614514AE-2128-46A4-9FF2-229181132783}" destId="{94FD367F-CF8A-448A-B02D-9B8FFA725C4D}" srcOrd="0" destOrd="0" presId="urn:microsoft.com/office/officeart/2005/8/layout/bList2"/>
    <dgm:cxn modelId="{131ACB86-817A-4C53-AA4F-045398066FBA}" type="presOf" srcId="{5C0EF3CF-ACFB-4387-8FD0-75FF9D32550E}" destId="{8567A471-F041-46D5-ABE8-209A1EA85A6B}" srcOrd="0" destOrd="1" presId="urn:microsoft.com/office/officeart/2005/8/layout/bList2"/>
    <dgm:cxn modelId="{DDFFAAF5-3EA5-4BE1-9C4B-2CA0800EFF3E}" srcId="{FC2DA1AE-1C9E-44F7-8BC8-1EB9E7B0C64D}" destId="{9438B59C-3A4A-4F36-9671-B96C6C65C6E0}" srcOrd="1" destOrd="0" parTransId="{A88BA080-F8ED-4E88-86A2-3F119C22DBB8}" sibTransId="{C68A0FA5-E095-4F99-81CE-57C32ADE5FEE}"/>
    <dgm:cxn modelId="{C033C160-9DE7-4022-9751-BEB3D3193658}" type="presOf" srcId="{9438B59C-3A4A-4F36-9671-B96C6C65C6E0}" destId="{915F6B14-836A-43D6-9317-412F2487C732}" srcOrd="0" destOrd="0" presId="urn:microsoft.com/office/officeart/2005/8/layout/bList2"/>
    <dgm:cxn modelId="{7BA4F1BE-C965-4A99-8598-A19AA2E64330}" type="presOf" srcId="{614514AE-2128-46A4-9FF2-229181132783}" destId="{CF9D2DEA-23E8-452D-81EB-27D37FC395AE}" srcOrd="1" destOrd="0" presId="urn:microsoft.com/office/officeart/2005/8/layout/bList2"/>
    <dgm:cxn modelId="{FECA278B-7573-43BD-8D8E-CC3B2F54CE51}" type="presOf" srcId="{FC2DA1AE-1C9E-44F7-8BC8-1EB9E7B0C64D}" destId="{047DFDD9-08AE-407D-AB82-23B3E029535E}" srcOrd="0" destOrd="0" presId="urn:microsoft.com/office/officeart/2005/8/layout/bList2"/>
    <dgm:cxn modelId="{4DDB393B-2C4C-4A98-8B6B-E2C4B8542C06}" srcId="{9438B59C-3A4A-4F36-9671-B96C6C65C6E0}" destId="{942EAF01-8609-4789-BDA4-8E96B96AE0FF}" srcOrd="0" destOrd="0" parTransId="{FD526174-8910-47A9-9A05-E70CE99F45A5}" sibTransId="{260A2439-922C-4DAC-9201-015B4FA4BE97}"/>
    <dgm:cxn modelId="{0CD9538C-0B53-4F0A-9042-38CFCA379524}" type="presOf" srcId="{985300F7-84FA-4012-A883-84BDB5B447F2}" destId="{D243CCE6-0101-45D5-856F-71E871AD8FC1}" srcOrd="0" destOrd="0" presId="urn:microsoft.com/office/officeart/2005/8/layout/bList2"/>
    <dgm:cxn modelId="{DD187814-B1D4-4E8F-B795-C395D92DE58A}" srcId="{FC2DA1AE-1C9E-44F7-8BC8-1EB9E7B0C64D}" destId="{614514AE-2128-46A4-9FF2-229181132783}" srcOrd="0" destOrd="0" parTransId="{4BD2D9AB-DCFE-490D-A837-F8DDE6D20177}" sibTransId="{C2FBA4B9-9D5E-498B-8591-8D2797E4F230}"/>
    <dgm:cxn modelId="{B4592B0D-AFA8-4BD4-ABD7-5B6442A66A85}" type="presOf" srcId="{91A052DA-C151-474C-896C-FD36C84CA641}" destId="{4A10A901-73F0-4F43-9DA3-9FD11B684738}" srcOrd="0" destOrd="0" presId="urn:microsoft.com/office/officeart/2005/8/layout/bList2"/>
    <dgm:cxn modelId="{071FE2B3-CF15-41C5-B08E-2727508565B3}" type="presOf" srcId="{985300F7-84FA-4012-A883-84BDB5B447F2}" destId="{E7D03E4D-57CF-4D5F-BBF7-72371E68DF19}" srcOrd="1" destOrd="0" presId="urn:microsoft.com/office/officeart/2005/8/layout/bList2"/>
    <dgm:cxn modelId="{12F26D28-45D7-4710-83B1-02C48C324D9A}" srcId="{985300F7-84FA-4012-A883-84BDB5B447F2}" destId="{C78D97D9-6152-44D5-8A10-F0CBEBFB35AB}" srcOrd="2" destOrd="0" parTransId="{1A562C43-6E4C-43D6-A7B2-D3E7877A6369}" sibTransId="{DE6DAB75-76C7-4A98-8849-4C4E6527698E}"/>
    <dgm:cxn modelId="{EF72FB29-2B50-4FEA-9312-89535B2F4571}" type="presParOf" srcId="{047DFDD9-08AE-407D-AB82-23B3E029535E}" destId="{67D807B1-FCDB-4049-9916-8DB22ABDCA34}" srcOrd="0" destOrd="0" presId="urn:microsoft.com/office/officeart/2005/8/layout/bList2"/>
    <dgm:cxn modelId="{2497E32E-629F-41B1-9E9F-D300D51AFCBC}" type="presParOf" srcId="{67D807B1-FCDB-4049-9916-8DB22ABDCA34}" destId="{8567A471-F041-46D5-ABE8-209A1EA85A6B}" srcOrd="0" destOrd="0" presId="urn:microsoft.com/office/officeart/2005/8/layout/bList2"/>
    <dgm:cxn modelId="{CC621B2F-A949-4027-A730-2C207A3DD7FC}" type="presParOf" srcId="{67D807B1-FCDB-4049-9916-8DB22ABDCA34}" destId="{94FD367F-CF8A-448A-B02D-9B8FFA725C4D}" srcOrd="1" destOrd="0" presId="urn:microsoft.com/office/officeart/2005/8/layout/bList2"/>
    <dgm:cxn modelId="{691E460B-3922-40C6-BE47-E0ACB9061CD8}" type="presParOf" srcId="{67D807B1-FCDB-4049-9916-8DB22ABDCA34}" destId="{CF9D2DEA-23E8-452D-81EB-27D37FC395AE}" srcOrd="2" destOrd="0" presId="urn:microsoft.com/office/officeart/2005/8/layout/bList2"/>
    <dgm:cxn modelId="{984852BC-48E4-44D5-9872-5C8F745A2F3C}" type="presParOf" srcId="{67D807B1-FCDB-4049-9916-8DB22ABDCA34}" destId="{0B27B62D-1A46-4C85-A371-469F337A5474}" srcOrd="3" destOrd="0" presId="urn:microsoft.com/office/officeart/2005/8/layout/bList2"/>
    <dgm:cxn modelId="{2912D1D1-8B5A-411C-8EBA-BF78E76AEF8D}" type="presParOf" srcId="{047DFDD9-08AE-407D-AB82-23B3E029535E}" destId="{EDA29775-1A0C-4F49-B305-C674B68AD063}" srcOrd="1" destOrd="0" presId="urn:microsoft.com/office/officeart/2005/8/layout/bList2"/>
    <dgm:cxn modelId="{F73371A2-6342-450F-9FCF-83ACFD2945AA}" type="presParOf" srcId="{047DFDD9-08AE-407D-AB82-23B3E029535E}" destId="{B9741C3C-BEA9-445E-A63C-73640A1362C4}" srcOrd="2" destOrd="0" presId="urn:microsoft.com/office/officeart/2005/8/layout/bList2"/>
    <dgm:cxn modelId="{56183F5B-F5B7-42E2-9FE9-FB313D52E7D0}" type="presParOf" srcId="{B9741C3C-BEA9-445E-A63C-73640A1362C4}" destId="{DE3D3B67-8376-4CDB-8C96-977A760050AC}" srcOrd="0" destOrd="0" presId="urn:microsoft.com/office/officeart/2005/8/layout/bList2"/>
    <dgm:cxn modelId="{20545E82-92E6-40EE-B4F9-F4AE7A05107E}" type="presParOf" srcId="{B9741C3C-BEA9-445E-A63C-73640A1362C4}" destId="{915F6B14-836A-43D6-9317-412F2487C732}" srcOrd="1" destOrd="0" presId="urn:microsoft.com/office/officeart/2005/8/layout/bList2"/>
    <dgm:cxn modelId="{C8DA2B70-73EF-4A22-A686-F99CAAE2AB58}" type="presParOf" srcId="{B9741C3C-BEA9-445E-A63C-73640A1362C4}" destId="{680AF0D7-691D-4947-B116-BA2DB0F367EF}" srcOrd="2" destOrd="0" presId="urn:microsoft.com/office/officeart/2005/8/layout/bList2"/>
    <dgm:cxn modelId="{A502C3A5-4E8F-4392-9B69-B60F274809A2}" type="presParOf" srcId="{B9741C3C-BEA9-445E-A63C-73640A1362C4}" destId="{959CE544-61B7-44EE-8C6B-3AFA26E28916}" srcOrd="3" destOrd="0" presId="urn:microsoft.com/office/officeart/2005/8/layout/bList2"/>
    <dgm:cxn modelId="{5A260AEB-3409-4588-9E8C-4E2BA21B5343}" type="presParOf" srcId="{047DFDD9-08AE-407D-AB82-23B3E029535E}" destId="{672F6C14-08B9-47DE-888E-290FCD5C3429}" srcOrd="3" destOrd="0" presId="urn:microsoft.com/office/officeart/2005/8/layout/bList2"/>
    <dgm:cxn modelId="{2FE0BC8E-E4B9-43E8-82D0-73C3B1B5F287}" type="presParOf" srcId="{047DFDD9-08AE-407D-AB82-23B3E029535E}" destId="{9966B6C6-2A0C-4DD8-BFBF-56A4A3220174}" srcOrd="4" destOrd="0" presId="urn:microsoft.com/office/officeart/2005/8/layout/bList2"/>
    <dgm:cxn modelId="{5166B233-9C41-4A15-8B74-E058E2581520}" type="presParOf" srcId="{9966B6C6-2A0C-4DD8-BFBF-56A4A3220174}" destId="{4A10A901-73F0-4F43-9DA3-9FD11B684738}" srcOrd="0" destOrd="0" presId="urn:microsoft.com/office/officeart/2005/8/layout/bList2"/>
    <dgm:cxn modelId="{B8A876E1-013F-4D82-ABB8-7C198B8D9FC5}" type="presParOf" srcId="{9966B6C6-2A0C-4DD8-BFBF-56A4A3220174}" destId="{D243CCE6-0101-45D5-856F-71E871AD8FC1}" srcOrd="1" destOrd="0" presId="urn:microsoft.com/office/officeart/2005/8/layout/bList2"/>
    <dgm:cxn modelId="{14537F82-B84F-427D-ADE7-A7426CA819A7}" type="presParOf" srcId="{9966B6C6-2A0C-4DD8-BFBF-56A4A3220174}" destId="{E7D03E4D-57CF-4D5F-BBF7-72371E68DF19}" srcOrd="2" destOrd="0" presId="urn:microsoft.com/office/officeart/2005/8/layout/bList2"/>
    <dgm:cxn modelId="{971F98E2-5A16-41DF-9036-39CC204B7932}" type="presParOf" srcId="{9966B6C6-2A0C-4DD8-BFBF-56A4A3220174}" destId="{1C56A644-BA44-4A87-8433-0B37AD60F09F}" srcOrd="3" destOrd="0" presId="urn:microsoft.com/office/officeart/2005/8/layout/bList2"/>
  </dgm:cxnLst>
  <dgm:bg/>
  <dgm:whole/>
</dgm:dataModel>
</file>

<file path=ppt/diagrams/data7.xml><?xml version="1.0" encoding="utf-8"?>
<dgm:dataModel xmlns:dgm="http://schemas.openxmlformats.org/drawingml/2006/diagram" xmlns:a="http://schemas.openxmlformats.org/drawingml/2006/main">
  <dgm:ptLst>
    <dgm:pt modelId="{7B5E4EB7-76BE-4A54-8AF5-D2429A0D8759}" type="doc">
      <dgm:prSet loTypeId="urn:microsoft.com/office/officeart/2005/8/layout/matrix3" loCatId="matrix" qsTypeId="urn:microsoft.com/office/officeart/2005/8/quickstyle/3d8" qsCatId="3D" csTypeId="urn:microsoft.com/office/officeart/2005/8/colors/accent2_1" csCatId="accent2" phldr="1"/>
      <dgm:spPr/>
      <dgm:t>
        <a:bodyPr/>
        <a:lstStyle/>
        <a:p>
          <a:endParaRPr lang="zh-CN" altLang="en-US"/>
        </a:p>
      </dgm:t>
    </dgm:pt>
    <dgm:pt modelId="{59EFD86E-A36A-42C5-90B1-001564BEC05E}">
      <dgm:prSet phldrT="[文本]"/>
      <dgm:spPr/>
      <dgm:t>
        <a:bodyPr/>
        <a:lstStyle/>
        <a:p>
          <a:r>
            <a:rPr lang="zh-CN" altLang="en-US" b="1" dirty="0" smtClean="0"/>
            <a:t>政治意识</a:t>
          </a:r>
          <a:endParaRPr lang="zh-CN" altLang="en-US" b="1" dirty="0"/>
        </a:p>
      </dgm:t>
    </dgm:pt>
    <dgm:pt modelId="{F6A77A6A-D437-4EB7-AC9A-596776591A69}" type="parTrans" cxnId="{4FFBC2CC-A03B-4FA2-B2B9-C4B749B89A9E}">
      <dgm:prSet/>
      <dgm:spPr/>
      <dgm:t>
        <a:bodyPr/>
        <a:lstStyle/>
        <a:p>
          <a:endParaRPr lang="zh-CN" altLang="en-US"/>
        </a:p>
      </dgm:t>
    </dgm:pt>
    <dgm:pt modelId="{F26A1449-E087-415A-ABE4-7848942A0745}" type="sibTrans" cxnId="{4FFBC2CC-A03B-4FA2-B2B9-C4B749B89A9E}">
      <dgm:prSet/>
      <dgm:spPr/>
      <dgm:t>
        <a:bodyPr/>
        <a:lstStyle/>
        <a:p>
          <a:endParaRPr lang="zh-CN" altLang="en-US"/>
        </a:p>
      </dgm:t>
    </dgm:pt>
    <dgm:pt modelId="{12ED6366-E99E-4018-A14D-1898BCB8BC05}">
      <dgm:prSet phldrT="[文本]"/>
      <dgm:spPr/>
      <dgm:t>
        <a:bodyPr/>
        <a:lstStyle/>
        <a:p>
          <a:r>
            <a:rPr lang="zh-CN" altLang="en-US" b="1" dirty="0" smtClean="0"/>
            <a:t>大局意识</a:t>
          </a:r>
          <a:endParaRPr lang="zh-CN" altLang="en-US" b="1" dirty="0"/>
        </a:p>
      </dgm:t>
    </dgm:pt>
    <dgm:pt modelId="{336430B0-BE56-4164-80B3-A7C3CEA255A1}" type="parTrans" cxnId="{4974E36C-91CD-4371-B378-6D86C62B7F74}">
      <dgm:prSet/>
      <dgm:spPr/>
      <dgm:t>
        <a:bodyPr/>
        <a:lstStyle/>
        <a:p>
          <a:endParaRPr lang="zh-CN" altLang="en-US"/>
        </a:p>
      </dgm:t>
    </dgm:pt>
    <dgm:pt modelId="{1C55B8FB-EA86-4D53-A7E4-42CFFAD2982B}" type="sibTrans" cxnId="{4974E36C-91CD-4371-B378-6D86C62B7F74}">
      <dgm:prSet/>
      <dgm:spPr/>
      <dgm:t>
        <a:bodyPr/>
        <a:lstStyle/>
        <a:p>
          <a:endParaRPr lang="zh-CN" altLang="en-US"/>
        </a:p>
      </dgm:t>
    </dgm:pt>
    <dgm:pt modelId="{9CC40D78-65EA-4956-B208-D66CBFB9AFB5}">
      <dgm:prSet phldrT="[文本]"/>
      <dgm:spPr/>
      <dgm:t>
        <a:bodyPr/>
        <a:lstStyle/>
        <a:p>
          <a:r>
            <a:rPr lang="zh-CN" b="1" dirty="0" smtClean="0"/>
            <a:t>核心意识</a:t>
          </a:r>
          <a:endParaRPr lang="zh-CN" altLang="en-US" b="1" dirty="0"/>
        </a:p>
      </dgm:t>
    </dgm:pt>
    <dgm:pt modelId="{A144F643-65F2-4D27-9E1C-C2308B0A54F7}" type="parTrans" cxnId="{195F474E-B4E6-47A1-B2C1-4DE101EDDCE0}">
      <dgm:prSet/>
      <dgm:spPr/>
      <dgm:t>
        <a:bodyPr/>
        <a:lstStyle/>
        <a:p>
          <a:endParaRPr lang="zh-CN" altLang="en-US"/>
        </a:p>
      </dgm:t>
    </dgm:pt>
    <dgm:pt modelId="{AD00AFFF-819E-4A5F-BA97-045D8E6C9B24}" type="sibTrans" cxnId="{195F474E-B4E6-47A1-B2C1-4DE101EDDCE0}">
      <dgm:prSet/>
      <dgm:spPr/>
      <dgm:t>
        <a:bodyPr/>
        <a:lstStyle/>
        <a:p>
          <a:endParaRPr lang="zh-CN" altLang="en-US"/>
        </a:p>
      </dgm:t>
    </dgm:pt>
    <dgm:pt modelId="{913FFEAC-55BA-4960-A30A-8F38A38460A7}">
      <dgm:prSet phldrT="[文本]"/>
      <dgm:spPr/>
      <dgm:t>
        <a:bodyPr/>
        <a:lstStyle/>
        <a:p>
          <a:r>
            <a:rPr lang="zh-CN" b="1" dirty="0" smtClean="0"/>
            <a:t>看齐意识</a:t>
          </a:r>
          <a:endParaRPr lang="zh-CN" altLang="en-US" b="1" dirty="0"/>
        </a:p>
      </dgm:t>
    </dgm:pt>
    <dgm:pt modelId="{D336747C-4F5A-4CA2-8446-5B51B8E2005D}" type="parTrans" cxnId="{9AB80796-322B-4387-B8B0-9CF077CD3353}">
      <dgm:prSet/>
      <dgm:spPr/>
      <dgm:t>
        <a:bodyPr/>
        <a:lstStyle/>
        <a:p>
          <a:endParaRPr lang="zh-CN" altLang="en-US"/>
        </a:p>
      </dgm:t>
    </dgm:pt>
    <dgm:pt modelId="{FF24A791-4D7F-4B4B-A850-40FCF4D86EAD}" type="sibTrans" cxnId="{9AB80796-322B-4387-B8B0-9CF077CD3353}">
      <dgm:prSet/>
      <dgm:spPr/>
      <dgm:t>
        <a:bodyPr/>
        <a:lstStyle/>
        <a:p>
          <a:endParaRPr lang="zh-CN" altLang="en-US"/>
        </a:p>
      </dgm:t>
    </dgm:pt>
    <dgm:pt modelId="{55F48473-7FEF-41BD-9D3A-219EA0A57FEC}" type="pres">
      <dgm:prSet presAssocID="{7B5E4EB7-76BE-4A54-8AF5-D2429A0D8759}" presName="matrix" presStyleCnt="0">
        <dgm:presLayoutVars>
          <dgm:chMax val="1"/>
          <dgm:dir/>
          <dgm:resizeHandles val="exact"/>
        </dgm:presLayoutVars>
      </dgm:prSet>
      <dgm:spPr/>
      <dgm:t>
        <a:bodyPr/>
        <a:lstStyle/>
        <a:p>
          <a:endParaRPr lang="zh-CN" altLang="en-US"/>
        </a:p>
      </dgm:t>
    </dgm:pt>
    <dgm:pt modelId="{A588BBD7-7BDA-42E1-A455-22D45E42DE72}" type="pres">
      <dgm:prSet presAssocID="{7B5E4EB7-76BE-4A54-8AF5-D2429A0D8759}" presName="diamond" presStyleLbl="bgShp" presStyleIdx="0" presStyleCnt="1"/>
      <dgm:spPr/>
    </dgm:pt>
    <dgm:pt modelId="{274264FC-86BF-4CF2-95D9-8ED05ACF51F1}" type="pres">
      <dgm:prSet presAssocID="{7B5E4EB7-76BE-4A54-8AF5-D2429A0D8759}" presName="quad1" presStyleLbl="node1" presStyleIdx="0" presStyleCnt="4">
        <dgm:presLayoutVars>
          <dgm:chMax val="0"/>
          <dgm:chPref val="0"/>
          <dgm:bulletEnabled val="1"/>
        </dgm:presLayoutVars>
      </dgm:prSet>
      <dgm:spPr/>
      <dgm:t>
        <a:bodyPr/>
        <a:lstStyle/>
        <a:p>
          <a:endParaRPr lang="zh-CN" altLang="en-US"/>
        </a:p>
      </dgm:t>
    </dgm:pt>
    <dgm:pt modelId="{98DFD6DD-0964-456B-8183-0F76D91655CF}" type="pres">
      <dgm:prSet presAssocID="{7B5E4EB7-76BE-4A54-8AF5-D2429A0D8759}" presName="quad2" presStyleLbl="node1" presStyleIdx="1" presStyleCnt="4">
        <dgm:presLayoutVars>
          <dgm:chMax val="0"/>
          <dgm:chPref val="0"/>
          <dgm:bulletEnabled val="1"/>
        </dgm:presLayoutVars>
      </dgm:prSet>
      <dgm:spPr/>
      <dgm:t>
        <a:bodyPr/>
        <a:lstStyle/>
        <a:p>
          <a:endParaRPr lang="zh-CN" altLang="en-US"/>
        </a:p>
      </dgm:t>
    </dgm:pt>
    <dgm:pt modelId="{DAFA5260-027A-4C3C-BD8C-4006E8B1BFE4}" type="pres">
      <dgm:prSet presAssocID="{7B5E4EB7-76BE-4A54-8AF5-D2429A0D8759}" presName="quad3" presStyleLbl="node1" presStyleIdx="2" presStyleCnt="4">
        <dgm:presLayoutVars>
          <dgm:chMax val="0"/>
          <dgm:chPref val="0"/>
          <dgm:bulletEnabled val="1"/>
        </dgm:presLayoutVars>
      </dgm:prSet>
      <dgm:spPr/>
      <dgm:t>
        <a:bodyPr/>
        <a:lstStyle/>
        <a:p>
          <a:endParaRPr lang="zh-CN" altLang="en-US"/>
        </a:p>
      </dgm:t>
    </dgm:pt>
    <dgm:pt modelId="{EA847EE8-6C11-4CB6-8412-64A077DF3EAC}" type="pres">
      <dgm:prSet presAssocID="{7B5E4EB7-76BE-4A54-8AF5-D2429A0D8759}" presName="quad4" presStyleLbl="node1" presStyleIdx="3" presStyleCnt="4">
        <dgm:presLayoutVars>
          <dgm:chMax val="0"/>
          <dgm:chPref val="0"/>
          <dgm:bulletEnabled val="1"/>
        </dgm:presLayoutVars>
      </dgm:prSet>
      <dgm:spPr/>
      <dgm:t>
        <a:bodyPr/>
        <a:lstStyle/>
        <a:p>
          <a:endParaRPr lang="zh-CN" altLang="en-US"/>
        </a:p>
      </dgm:t>
    </dgm:pt>
  </dgm:ptLst>
  <dgm:cxnLst>
    <dgm:cxn modelId="{4FFBC2CC-A03B-4FA2-B2B9-C4B749B89A9E}" srcId="{7B5E4EB7-76BE-4A54-8AF5-D2429A0D8759}" destId="{59EFD86E-A36A-42C5-90B1-001564BEC05E}" srcOrd="0" destOrd="0" parTransId="{F6A77A6A-D437-4EB7-AC9A-596776591A69}" sibTransId="{F26A1449-E087-415A-ABE4-7848942A0745}"/>
    <dgm:cxn modelId="{195F474E-B4E6-47A1-B2C1-4DE101EDDCE0}" srcId="{7B5E4EB7-76BE-4A54-8AF5-D2429A0D8759}" destId="{9CC40D78-65EA-4956-B208-D66CBFB9AFB5}" srcOrd="2" destOrd="0" parTransId="{A144F643-65F2-4D27-9E1C-C2308B0A54F7}" sibTransId="{AD00AFFF-819E-4A5F-BA97-045D8E6C9B24}"/>
    <dgm:cxn modelId="{9AB80796-322B-4387-B8B0-9CF077CD3353}" srcId="{7B5E4EB7-76BE-4A54-8AF5-D2429A0D8759}" destId="{913FFEAC-55BA-4960-A30A-8F38A38460A7}" srcOrd="3" destOrd="0" parTransId="{D336747C-4F5A-4CA2-8446-5B51B8E2005D}" sibTransId="{FF24A791-4D7F-4B4B-A850-40FCF4D86EAD}"/>
    <dgm:cxn modelId="{5FA29B05-D584-4A79-8A2D-7997C2E15EA4}" type="presOf" srcId="{9CC40D78-65EA-4956-B208-D66CBFB9AFB5}" destId="{DAFA5260-027A-4C3C-BD8C-4006E8B1BFE4}" srcOrd="0" destOrd="0" presId="urn:microsoft.com/office/officeart/2005/8/layout/matrix3"/>
    <dgm:cxn modelId="{4974E36C-91CD-4371-B378-6D86C62B7F74}" srcId="{7B5E4EB7-76BE-4A54-8AF5-D2429A0D8759}" destId="{12ED6366-E99E-4018-A14D-1898BCB8BC05}" srcOrd="1" destOrd="0" parTransId="{336430B0-BE56-4164-80B3-A7C3CEA255A1}" sibTransId="{1C55B8FB-EA86-4D53-A7E4-42CFFAD2982B}"/>
    <dgm:cxn modelId="{1792713A-1081-4AE6-9396-E37944B02086}" type="presOf" srcId="{12ED6366-E99E-4018-A14D-1898BCB8BC05}" destId="{98DFD6DD-0964-456B-8183-0F76D91655CF}" srcOrd="0" destOrd="0" presId="urn:microsoft.com/office/officeart/2005/8/layout/matrix3"/>
    <dgm:cxn modelId="{1955088A-2EB7-416E-BAD3-8003F84D025B}" type="presOf" srcId="{59EFD86E-A36A-42C5-90B1-001564BEC05E}" destId="{274264FC-86BF-4CF2-95D9-8ED05ACF51F1}" srcOrd="0" destOrd="0" presId="urn:microsoft.com/office/officeart/2005/8/layout/matrix3"/>
    <dgm:cxn modelId="{923EAD7D-AB0D-4CEB-A2F9-687D2ABE17D3}" type="presOf" srcId="{7B5E4EB7-76BE-4A54-8AF5-D2429A0D8759}" destId="{55F48473-7FEF-41BD-9D3A-219EA0A57FEC}" srcOrd="0" destOrd="0" presId="urn:microsoft.com/office/officeart/2005/8/layout/matrix3"/>
    <dgm:cxn modelId="{0D39FA6A-D823-407C-BBA9-99D44736D28F}" type="presOf" srcId="{913FFEAC-55BA-4960-A30A-8F38A38460A7}" destId="{EA847EE8-6C11-4CB6-8412-64A077DF3EAC}" srcOrd="0" destOrd="0" presId="urn:microsoft.com/office/officeart/2005/8/layout/matrix3"/>
    <dgm:cxn modelId="{A36F3D73-4FF6-4192-9F1B-F3E66BC7CB6B}" type="presParOf" srcId="{55F48473-7FEF-41BD-9D3A-219EA0A57FEC}" destId="{A588BBD7-7BDA-42E1-A455-22D45E42DE72}" srcOrd="0" destOrd="0" presId="urn:microsoft.com/office/officeart/2005/8/layout/matrix3"/>
    <dgm:cxn modelId="{3A3F5E50-0B84-4DF8-A1A6-0834831B8972}" type="presParOf" srcId="{55F48473-7FEF-41BD-9D3A-219EA0A57FEC}" destId="{274264FC-86BF-4CF2-95D9-8ED05ACF51F1}" srcOrd="1" destOrd="0" presId="urn:microsoft.com/office/officeart/2005/8/layout/matrix3"/>
    <dgm:cxn modelId="{F838E38A-8672-4EBC-8EF7-220D50EDACA3}" type="presParOf" srcId="{55F48473-7FEF-41BD-9D3A-219EA0A57FEC}" destId="{98DFD6DD-0964-456B-8183-0F76D91655CF}" srcOrd="2" destOrd="0" presId="urn:microsoft.com/office/officeart/2005/8/layout/matrix3"/>
    <dgm:cxn modelId="{8A5A1F37-8279-4B7C-858E-5BB3351C6C38}" type="presParOf" srcId="{55F48473-7FEF-41BD-9D3A-219EA0A57FEC}" destId="{DAFA5260-027A-4C3C-BD8C-4006E8B1BFE4}" srcOrd="3" destOrd="0" presId="urn:microsoft.com/office/officeart/2005/8/layout/matrix3"/>
    <dgm:cxn modelId="{09F51ED5-3689-4489-852C-4A61235A9E95}" type="presParOf" srcId="{55F48473-7FEF-41BD-9D3A-219EA0A57FEC}" destId="{EA847EE8-6C11-4CB6-8412-64A077DF3EAC}" srcOrd="4" destOrd="0" presId="urn:microsoft.com/office/officeart/2005/8/layout/matrix3"/>
  </dgm:cxnLst>
  <dgm:bg/>
  <dgm:whole/>
</dgm:dataModel>
</file>

<file path=ppt/diagrams/data8.xml><?xml version="1.0" encoding="utf-8"?>
<dgm:dataModel xmlns:dgm="http://schemas.openxmlformats.org/drawingml/2006/diagram" xmlns:a="http://schemas.openxmlformats.org/drawingml/2006/main">
  <dgm:ptLst>
    <dgm:pt modelId="{8180A319-D3F1-41A1-9A77-1BF3D4234351}" type="doc">
      <dgm:prSet loTypeId="urn:microsoft.com/office/officeart/2005/8/layout/cycle4" loCatId="cycle" qsTypeId="urn:microsoft.com/office/officeart/2005/8/quickstyle/3d3" qsCatId="3D" csTypeId="urn:microsoft.com/office/officeart/2005/8/colors/accent2_1" csCatId="accent2" phldr="1"/>
      <dgm:spPr/>
      <dgm:t>
        <a:bodyPr/>
        <a:lstStyle/>
        <a:p>
          <a:endParaRPr lang="zh-CN" altLang="en-US"/>
        </a:p>
      </dgm:t>
    </dgm:pt>
    <dgm:pt modelId="{138DA42D-DF9C-4ADD-A16E-1F15F349BAE9}">
      <dgm:prSet phldrT="[文本]"/>
      <dgm:spPr/>
      <dgm:t>
        <a:bodyPr/>
        <a:lstStyle/>
        <a:p>
          <a:r>
            <a:rPr lang="zh-CN" altLang="en-US" b="1" dirty="0" smtClean="0"/>
            <a:t>十八届三中全会</a:t>
          </a:r>
          <a:endParaRPr lang="zh-CN" altLang="en-US" b="1" dirty="0"/>
        </a:p>
      </dgm:t>
    </dgm:pt>
    <dgm:pt modelId="{026F4696-0180-4AC2-9D41-4166452BD40F}" type="parTrans" cxnId="{8DF0ADD9-1138-4881-8F9A-26E26ABA50FA}">
      <dgm:prSet/>
      <dgm:spPr/>
      <dgm:t>
        <a:bodyPr/>
        <a:lstStyle/>
        <a:p>
          <a:endParaRPr lang="zh-CN" altLang="en-US"/>
        </a:p>
      </dgm:t>
    </dgm:pt>
    <dgm:pt modelId="{D365181F-B39F-4281-8C1C-4D2DCB5674B2}" type="sibTrans" cxnId="{8DF0ADD9-1138-4881-8F9A-26E26ABA50FA}">
      <dgm:prSet/>
      <dgm:spPr/>
      <dgm:t>
        <a:bodyPr/>
        <a:lstStyle/>
        <a:p>
          <a:endParaRPr lang="zh-CN" altLang="en-US"/>
        </a:p>
      </dgm:t>
    </dgm:pt>
    <dgm:pt modelId="{E810B65F-AD43-410B-8A41-47075860163D}">
      <dgm:prSet phldrT="[文本]" custT="1"/>
      <dgm:spPr/>
      <dgm:t>
        <a:bodyPr/>
        <a:lstStyle/>
        <a:p>
          <a:r>
            <a:rPr lang="zh-CN" altLang="en-US" sz="2800" b="1" dirty="0" smtClean="0"/>
            <a:t>全面深化改革</a:t>
          </a:r>
          <a:endParaRPr lang="zh-CN" altLang="en-US" sz="2800" b="1" dirty="0"/>
        </a:p>
      </dgm:t>
    </dgm:pt>
    <dgm:pt modelId="{24FBEC5B-DAEE-4572-A907-050335F8CB65}" type="parTrans" cxnId="{B03C6575-6D55-47A3-9F09-AB1BD2F1D78D}">
      <dgm:prSet/>
      <dgm:spPr/>
      <dgm:t>
        <a:bodyPr/>
        <a:lstStyle/>
        <a:p>
          <a:endParaRPr lang="zh-CN" altLang="en-US"/>
        </a:p>
      </dgm:t>
    </dgm:pt>
    <dgm:pt modelId="{9830F655-B6BF-4B54-811C-6CE7673C1B0E}" type="sibTrans" cxnId="{B03C6575-6D55-47A3-9F09-AB1BD2F1D78D}">
      <dgm:prSet/>
      <dgm:spPr/>
      <dgm:t>
        <a:bodyPr/>
        <a:lstStyle/>
        <a:p>
          <a:endParaRPr lang="zh-CN" altLang="en-US"/>
        </a:p>
      </dgm:t>
    </dgm:pt>
    <dgm:pt modelId="{A616194A-2B6C-4E51-BB85-5B8D32DE5CB8}">
      <dgm:prSet phldrT="[文本]"/>
      <dgm:spPr/>
      <dgm:t>
        <a:bodyPr/>
        <a:lstStyle/>
        <a:p>
          <a:r>
            <a:rPr lang="zh-CN" b="1" dirty="0" smtClean="0"/>
            <a:t>十八届四中全会</a:t>
          </a:r>
          <a:endParaRPr lang="zh-CN" altLang="en-US" b="1" dirty="0"/>
        </a:p>
      </dgm:t>
    </dgm:pt>
    <dgm:pt modelId="{C22B5FDA-F5C9-4C92-BE6C-DC3568C85771}" type="parTrans" cxnId="{8ED713C9-8C2F-4575-9BFF-AB5B77A36120}">
      <dgm:prSet/>
      <dgm:spPr/>
      <dgm:t>
        <a:bodyPr/>
        <a:lstStyle/>
        <a:p>
          <a:endParaRPr lang="zh-CN" altLang="en-US"/>
        </a:p>
      </dgm:t>
    </dgm:pt>
    <dgm:pt modelId="{17ED69D2-6F35-4248-A7CA-60945A25B008}" type="sibTrans" cxnId="{8ED713C9-8C2F-4575-9BFF-AB5B77A36120}">
      <dgm:prSet/>
      <dgm:spPr/>
      <dgm:t>
        <a:bodyPr/>
        <a:lstStyle/>
        <a:p>
          <a:endParaRPr lang="zh-CN" altLang="en-US"/>
        </a:p>
      </dgm:t>
    </dgm:pt>
    <dgm:pt modelId="{032F84E0-2116-433D-8377-EF2A7456828C}">
      <dgm:prSet phldrT="[文本]" custT="1"/>
      <dgm:spPr/>
      <dgm:t>
        <a:bodyPr/>
        <a:lstStyle/>
        <a:p>
          <a:r>
            <a:rPr lang="zh-CN" altLang="en-US" sz="2800" b="1" dirty="0" smtClean="0"/>
            <a:t>全面依法治国</a:t>
          </a:r>
          <a:endParaRPr lang="zh-CN" altLang="en-US" sz="2800" b="1" dirty="0"/>
        </a:p>
      </dgm:t>
    </dgm:pt>
    <dgm:pt modelId="{3FD253A7-1CCD-4E75-86D1-E6BDB0F9E238}" type="parTrans" cxnId="{F92060BE-C7F5-4B63-8755-1DE34F089FE7}">
      <dgm:prSet/>
      <dgm:spPr/>
      <dgm:t>
        <a:bodyPr/>
        <a:lstStyle/>
        <a:p>
          <a:endParaRPr lang="zh-CN" altLang="en-US"/>
        </a:p>
      </dgm:t>
    </dgm:pt>
    <dgm:pt modelId="{46D9455C-C6E2-4CDB-AEE4-467B74959654}" type="sibTrans" cxnId="{F92060BE-C7F5-4B63-8755-1DE34F089FE7}">
      <dgm:prSet/>
      <dgm:spPr/>
      <dgm:t>
        <a:bodyPr/>
        <a:lstStyle/>
        <a:p>
          <a:endParaRPr lang="zh-CN" altLang="en-US"/>
        </a:p>
      </dgm:t>
    </dgm:pt>
    <dgm:pt modelId="{FE1F4729-4AD7-43FC-92DA-D6D88A98E890}">
      <dgm:prSet phldrT="[文本]"/>
      <dgm:spPr/>
      <dgm:t>
        <a:bodyPr/>
        <a:lstStyle/>
        <a:p>
          <a:r>
            <a:rPr lang="zh-CN" b="1" dirty="0" smtClean="0"/>
            <a:t>十八届五中全会</a:t>
          </a:r>
          <a:endParaRPr lang="zh-CN" altLang="en-US" b="1" dirty="0"/>
        </a:p>
      </dgm:t>
    </dgm:pt>
    <dgm:pt modelId="{0E28E7EB-630A-49E0-B46E-8550474F522E}" type="parTrans" cxnId="{626C1825-881A-4BB9-BFE1-CD91DD06EE12}">
      <dgm:prSet/>
      <dgm:spPr/>
      <dgm:t>
        <a:bodyPr/>
        <a:lstStyle/>
        <a:p>
          <a:endParaRPr lang="zh-CN" altLang="en-US"/>
        </a:p>
      </dgm:t>
    </dgm:pt>
    <dgm:pt modelId="{1AC25D86-FEB2-4B57-BFF7-D6BAADA4A307}" type="sibTrans" cxnId="{626C1825-881A-4BB9-BFE1-CD91DD06EE12}">
      <dgm:prSet/>
      <dgm:spPr/>
      <dgm:t>
        <a:bodyPr/>
        <a:lstStyle/>
        <a:p>
          <a:endParaRPr lang="zh-CN" altLang="en-US"/>
        </a:p>
      </dgm:t>
    </dgm:pt>
    <dgm:pt modelId="{694E4AE9-61D8-452D-B5F7-348DE4D6134B}">
      <dgm:prSet phldrT="[文本]" custT="1"/>
      <dgm:spPr/>
      <dgm:t>
        <a:bodyPr/>
        <a:lstStyle/>
        <a:p>
          <a:r>
            <a:rPr lang="zh-CN" altLang="en-US" sz="2800" b="1" dirty="0" smtClean="0"/>
            <a:t>全面建成小康社会</a:t>
          </a:r>
          <a:endParaRPr lang="zh-CN" altLang="en-US" sz="2800" b="1" dirty="0"/>
        </a:p>
      </dgm:t>
    </dgm:pt>
    <dgm:pt modelId="{89A1DF1F-C368-469A-9BAD-BEF46A3CE7B1}" type="parTrans" cxnId="{A5E66889-5E8D-4A6C-AF0A-8DAB120EA699}">
      <dgm:prSet/>
      <dgm:spPr/>
      <dgm:t>
        <a:bodyPr/>
        <a:lstStyle/>
        <a:p>
          <a:endParaRPr lang="zh-CN" altLang="en-US"/>
        </a:p>
      </dgm:t>
    </dgm:pt>
    <dgm:pt modelId="{9EFAA431-8B40-4020-8E6D-3EC199AA65AA}" type="sibTrans" cxnId="{A5E66889-5E8D-4A6C-AF0A-8DAB120EA699}">
      <dgm:prSet/>
      <dgm:spPr/>
      <dgm:t>
        <a:bodyPr/>
        <a:lstStyle/>
        <a:p>
          <a:endParaRPr lang="zh-CN" altLang="en-US"/>
        </a:p>
      </dgm:t>
    </dgm:pt>
    <dgm:pt modelId="{38DE9CEB-6809-48F8-88EE-07B6BDE745B9}">
      <dgm:prSet phldrT="[文本]"/>
      <dgm:spPr/>
      <dgm:t>
        <a:bodyPr/>
        <a:lstStyle/>
        <a:p>
          <a:r>
            <a:rPr lang="zh-CN" altLang="en-US" b="1" dirty="0" smtClean="0"/>
            <a:t>十八届六中全会</a:t>
          </a:r>
          <a:endParaRPr lang="zh-CN" altLang="en-US" b="1" dirty="0"/>
        </a:p>
      </dgm:t>
    </dgm:pt>
    <dgm:pt modelId="{830A6B8A-725F-45D6-A8CD-1F38C670F328}" type="parTrans" cxnId="{E91D06D9-F949-4CF1-A112-2C066FC269A7}">
      <dgm:prSet/>
      <dgm:spPr/>
      <dgm:t>
        <a:bodyPr/>
        <a:lstStyle/>
        <a:p>
          <a:endParaRPr lang="zh-CN" altLang="en-US"/>
        </a:p>
      </dgm:t>
    </dgm:pt>
    <dgm:pt modelId="{33D1E1E5-B60E-422E-913F-6AEE08419421}" type="sibTrans" cxnId="{E91D06D9-F949-4CF1-A112-2C066FC269A7}">
      <dgm:prSet/>
      <dgm:spPr/>
      <dgm:t>
        <a:bodyPr/>
        <a:lstStyle/>
        <a:p>
          <a:endParaRPr lang="zh-CN" altLang="en-US"/>
        </a:p>
      </dgm:t>
    </dgm:pt>
    <dgm:pt modelId="{96BD80E5-7065-42A2-BAD1-0D6E7ED76B1D}">
      <dgm:prSet phldrT="[文本]" custT="1"/>
      <dgm:spPr/>
      <dgm:t>
        <a:bodyPr/>
        <a:lstStyle/>
        <a:p>
          <a:r>
            <a:rPr lang="zh-CN" altLang="en-US" sz="2800" b="1" dirty="0" smtClean="0"/>
            <a:t>全面从严治党</a:t>
          </a:r>
          <a:endParaRPr lang="zh-CN" altLang="en-US" sz="2800" b="1" dirty="0"/>
        </a:p>
      </dgm:t>
    </dgm:pt>
    <dgm:pt modelId="{3E4D11AB-48EA-400B-B7AC-7CD0F96270D1}" type="parTrans" cxnId="{DAF7A02D-A79B-4094-AB5A-F3C33A192AEA}">
      <dgm:prSet/>
      <dgm:spPr/>
      <dgm:t>
        <a:bodyPr/>
        <a:lstStyle/>
        <a:p>
          <a:endParaRPr lang="zh-CN" altLang="en-US"/>
        </a:p>
      </dgm:t>
    </dgm:pt>
    <dgm:pt modelId="{AFA02E91-C4BC-4EAE-BDC9-E65A0C07E2A1}" type="sibTrans" cxnId="{DAF7A02D-A79B-4094-AB5A-F3C33A192AEA}">
      <dgm:prSet/>
      <dgm:spPr/>
      <dgm:t>
        <a:bodyPr/>
        <a:lstStyle/>
        <a:p>
          <a:endParaRPr lang="zh-CN" altLang="en-US"/>
        </a:p>
      </dgm:t>
    </dgm:pt>
    <dgm:pt modelId="{C6506E0C-9AB6-4BFD-B323-A00985BD3B86}" type="pres">
      <dgm:prSet presAssocID="{8180A319-D3F1-41A1-9A77-1BF3D4234351}" presName="cycleMatrixDiagram" presStyleCnt="0">
        <dgm:presLayoutVars>
          <dgm:chMax val="1"/>
          <dgm:dir/>
          <dgm:animLvl val="lvl"/>
          <dgm:resizeHandles val="exact"/>
        </dgm:presLayoutVars>
      </dgm:prSet>
      <dgm:spPr/>
      <dgm:t>
        <a:bodyPr/>
        <a:lstStyle/>
        <a:p>
          <a:endParaRPr lang="zh-CN" altLang="en-US"/>
        </a:p>
      </dgm:t>
    </dgm:pt>
    <dgm:pt modelId="{0FB22E4C-C5DF-4456-9618-C9BDCAF122D1}" type="pres">
      <dgm:prSet presAssocID="{8180A319-D3F1-41A1-9A77-1BF3D4234351}" presName="children" presStyleCnt="0"/>
      <dgm:spPr/>
    </dgm:pt>
    <dgm:pt modelId="{07B60362-0D6D-480B-BE9A-C11A86F3AA32}" type="pres">
      <dgm:prSet presAssocID="{8180A319-D3F1-41A1-9A77-1BF3D4234351}" presName="child1group" presStyleCnt="0"/>
      <dgm:spPr/>
    </dgm:pt>
    <dgm:pt modelId="{C261D094-094D-4B84-A1EE-5FC7B0A158C3}" type="pres">
      <dgm:prSet presAssocID="{8180A319-D3F1-41A1-9A77-1BF3D4234351}" presName="child1" presStyleLbl="bgAcc1" presStyleIdx="0" presStyleCnt="4" custScaleX="149829"/>
      <dgm:spPr/>
      <dgm:t>
        <a:bodyPr/>
        <a:lstStyle/>
        <a:p>
          <a:endParaRPr lang="zh-CN" altLang="en-US"/>
        </a:p>
      </dgm:t>
    </dgm:pt>
    <dgm:pt modelId="{FB8E362C-99D9-429D-A4BB-DB59A94786E4}" type="pres">
      <dgm:prSet presAssocID="{8180A319-D3F1-41A1-9A77-1BF3D4234351}" presName="child1Text" presStyleLbl="bgAcc1" presStyleIdx="0" presStyleCnt="4">
        <dgm:presLayoutVars>
          <dgm:bulletEnabled val="1"/>
        </dgm:presLayoutVars>
      </dgm:prSet>
      <dgm:spPr/>
      <dgm:t>
        <a:bodyPr/>
        <a:lstStyle/>
        <a:p>
          <a:endParaRPr lang="zh-CN" altLang="en-US"/>
        </a:p>
      </dgm:t>
    </dgm:pt>
    <dgm:pt modelId="{CB69E5E0-CA5A-4142-B4FE-AB8D78561E00}" type="pres">
      <dgm:prSet presAssocID="{8180A319-D3F1-41A1-9A77-1BF3D4234351}" presName="child2group" presStyleCnt="0"/>
      <dgm:spPr/>
    </dgm:pt>
    <dgm:pt modelId="{F94A9D4D-6162-4137-892D-EDE18E137C00}" type="pres">
      <dgm:prSet presAssocID="{8180A319-D3F1-41A1-9A77-1BF3D4234351}" presName="child2" presStyleLbl="bgAcc1" presStyleIdx="1" presStyleCnt="4" custScaleX="152442"/>
      <dgm:spPr/>
      <dgm:t>
        <a:bodyPr/>
        <a:lstStyle/>
        <a:p>
          <a:endParaRPr lang="zh-CN" altLang="en-US"/>
        </a:p>
      </dgm:t>
    </dgm:pt>
    <dgm:pt modelId="{1557B3EA-37AD-4D4C-9FF5-92AB2FE70E41}" type="pres">
      <dgm:prSet presAssocID="{8180A319-D3F1-41A1-9A77-1BF3D4234351}" presName="child2Text" presStyleLbl="bgAcc1" presStyleIdx="1" presStyleCnt="4">
        <dgm:presLayoutVars>
          <dgm:bulletEnabled val="1"/>
        </dgm:presLayoutVars>
      </dgm:prSet>
      <dgm:spPr/>
      <dgm:t>
        <a:bodyPr/>
        <a:lstStyle/>
        <a:p>
          <a:endParaRPr lang="zh-CN" altLang="en-US"/>
        </a:p>
      </dgm:t>
    </dgm:pt>
    <dgm:pt modelId="{CB667437-03A4-456E-AC44-CB79AC6C0108}" type="pres">
      <dgm:prSet presAssocID="{8180A319-D3F1-41A1-9A77-1BF3D4234351}" presName="child3group" presStyleCnt="0"/>
      <dgm:spPr/>
    </dgm:pt>
    <dgm:pt modelId="{9CC0E9AF-41FD-427B-8121-87B0F928FD7A}" type="pres">
      <dgm:prSet presAssocID="{8180A319-D3F1-41A1-9A77-1BF3D4234351}" presName="child3" presStyleLbl="bgAcc1" presStyleIdx="2" presStyleCnt="4" custScaleX="150115" custLinFactNeighborX="3014" custLinFactNeighborY="-775"/>
      <dgm:spPr/>
      <dgm:t>
        <a:bodyPr/>
        <a:lstStyle/>
        <a:p>
          <a:endParaRPr lang="zh-CN" altLang="en-US"/>
        </a:p>
      </dgm:t>
    </dgm:pt>
    <dgm:pt modelId="{C2BDEA03-0B7F-4969-A5FC-FBC07160F829}" type="pres">
      <dgm:prSet presAssocID="{8180A319-D3F1-41A1-9A77-1BF3D4234351}" presName="child3Text" presStyleLbl="bgAcc1" presStyleIdx="2" presStyleCnt="4">
        <dgm:presLayoutVars>
          <dgm:bulletEnabled val="1"/>
        </dgm:presLayoutVars>
      </dgm:prSet>
      <dgm:spPr/>
      <dgm:t>
        <a:bodyPr/>
        <a:lstStyle/>
        <a:p>
          <a:endParaRPr lang="zh-CN" altLang="en-US"/>
        </a:p>
      </dgm:t>
    </dgm:pt>
    <dgm:pt modelId="{FA7E7682-1497-4516-A174-CA6E2B350C02}" type="pres">
      <dgm:prSet presAssocID="{8180A319-D3F1-41A1-9A77-1BF3D4234351}" presName="child4group" presStyleCnt="0"/>
      <dgm:spPr/>
    </dgm:pt>
    <dgm:pt modelId="{89A4582E-3AFF-4525-BFD8-AA5B00567D90}" type="pres">
      <dgm:prSet presAssocID="{8180A319-D3F1-41A1-9A77-1BF3D4234351}" presName="child4" presStyleLbl="bgAcc1" presStyleIdx="3" presStyleCnt="4" custScaleX="150746"/>
      <dgm:spPr/>
      <dgm:t>
        <a:bodyPr/>
        <a:lstStyle/>
        <a:p>
          <a:endParaRPr lang="zh-CN" altLang="en-US"/>
        </a:p>
      </dgm:t>
    </dgm:pt>
    <dgm:pt modelId="{AB9BA7E5-FCB0-4B38-8303-5F529063DB1D}" type="pres">
      <dgm:prSet presAssocID="{8180A319-D3F1-41A1-9A77-1BF3D4234351}" presName="child4Text" presStyleLbl="bgAcc1" presStyleIdx="3" presStyleCnt="4">
        <dgm:presLayoutVars>
          <dgm:bulletEnabled val="1"/>
        </dgm:presLayoutVars>
      </dgm:prSet>
      <dgm:spPr/>
      <dgm:t>
        <a:bodyPr/>
        <a:lstStyle/>
        <a:p>
          <a:endParaRPr lang="zh-CN" altLang="en-US"/>
        </a:p>
      </dgm:t>
    </dgm:pt>
    <dgm:pt modelId="{EE009DC9-DE03-42CC-9AA5-5E10D838FAC5}" type="pres">
      <dgm:prSet presAssocID="{8180A319-D3F1-41A1-9A77-1BF3D4234351}" presName="childPlaceholder" presStyleCnt="0"/>
      <dgm:spPr/>
    </dgm:pt>
    <dgm:pt modelId="{F9319D2B-D67A-488A-AA0B-96539CF5A3A4}" type="pres">
      <dgm:prSet presAssocID="{8180A319-D3F1-41A1-9A77-1BF3D4234351}" presName="circle" presStyleCnt="0"/>
      <dgm:spPr/>
    </dgm:pt>
    <dgm:pt modelId="{F3144217-58FF-4839-A7F4-FF2D05148707}" type="pres">
      <dgm:prSet presAssocID="{8180A319-D3F1-41A1-9A77-1BF3D4234351}" presName="quadrant1" presStyleLbl="node1" presStyleIdx="0" presStyleCnt="4" custScaleX="83284" custScaleY="91944">
        <dgm:presLayoutVars>
          <dgm:chMax val="1"/>
          <dgm:bulletEnabled val="1"/>
        </dgm:presLayoutVars>
      </dgm:prSet>
      <dgm:spPr/>
      <dgm:t>
        <a:bodyPr/>
        <a:lstStyle/>
        <a:p>
          <a:endParaRPr lang="zh-CN" altLang="en-US"/>
        </a:p>
      </dgm:t>
    </dgm:pt>
    <dgm:pt modelId="{85012B88-B868-423F-9DED-14332461F3F2}" type="pres">
      <dgm:prSet presAssocID="{8180A319-D3F1-41A1-9A77-1BF3D4234351}" presName="quadrant2" presStyleLbl="node1" presStyleIdx="1" presStyleCnt="4" custScaleX="83284" custScaleY="91944">
        <dgm:presLayoutVars>
          <dgm:chMax val="1"/>
          <dgm:bulletEnabled val="1"/>
        </dgm:presLayoutVars>
      </dgm:prSet>
      <dgm:spPr/>
      <dgm:t>
        <a:bodyPr/>
        <a:lstStyle/>
        <a:p>
          <a:endParaRPr lang="zh-CN" altLang="en-US"/>
        </a:p>
      </dgm:t>
    </dgm:pt>
    <dgm:pt modelId="{09FFBB37-1EF7-4202-A7DF-1D73FD35793D}" type="pres">
      <dgm:prSet presAssocID="{8180A319-D3F1-41A1-9A77-1BF3D4234351}" presName="quadrant3" presStyleLbl="node1" presStyleIdx="2" presStyleCnt="4" custScaleX="83284" custScaleY="91944">
        <dgm:presLayoutVars>
          <dgm:chMax val="1"/>
          <dgm:bulletEnabled val="1"/>
        </dgm:presLayoutVars>
      </dgm:prSet>
      <dgm:spPr/>
      <dgm:t>
        <a:bodyPr/>
        <a:lstStyle/>
        <a:p>
          <a:endParaRPr lang="zh-CN" altLang="en-US"/>
        </a:p>
      </dgm:t>
    </dgm:pt>
    <dgm:pt modelId="{E0E0ACD2-0D09-4A3B-A32E-08D8197DF37E}" type="pres">
      <dgm:prSet presAssocID="{8180A319-D3F1-41A1-9A77-1BF3D4234351}" presName="quadrant4" presStyleLbl="node1" presStyleIdx="3" presStyleCnt="4" custScaleX="83284" custScaleY="91944">
        <dgm:presLayoutVars>
          <dgm:chMax val="1"/>
          <dgm:bulletEnabled val="1"/>
        </dgm:presLayoutVars>
      </dgm:prSet>
      <dgm:spPr/>
      <dgm:t>
        <a:bodyPr/>
        <a:lstStyle/>
        <a:p>
          <a:endParaRPr lang="zh-CN" altLang="en-US"/>
        </a:p>
      </dgm:t>
    </dgm:pt>
    <dgm:pt modelId="{C9B574EF-808D-40B3-84E2-10C2C973C1C0}" type="pres">
      <dgm:prSet presAssocID="{8180A319-D3F1-41A1-9A77-1BF3D4234351}" presName="quadrantPlaceholder" presStyleCnt="0"/>
      <dgm:spPr/>
    </dgm:pt>
    <dgm:pt modelId="{9E22775F-B22F-42F2-B0F8-57780BFD6DC1}" type="pres">
      <dgm:prSet presAssocID="{8180A319-D3F1-41A1-9A77-1BF3D4234351}" presName="center1" presStyleLbl="fgShp" presStyleIdx="0" presStyleCnt="2"/>
      <dgm:spPr/>
    </dgm:pt>
    <dgm:pt modelId="{C9ABC4E7-BC9B-4EA5-B945-F352D3543868}" type="pres">
      <dgm:prSet presAssocID="{8180A319-D3F1-41A1-9A77-1BF3D4234351}" presName="center2" presStyleLbl="fgShp" presStyleIdx="1" presStyleCnt="2"/>
      <dgm:spPr/>
    </dgm:pt>
  </dgm:ptLst>
  <dgm:cxnLst>
    <dgm:cxn modelId="{A5E66889-5E8D-4A6C-AF0A-8DAB120EA699}" srcId="{FE1F4729-4AD7-43FC-92DA-D6D88A98E890}" destId="{694E4AE9-61D8-452D-B5F7-348DE4D6134B}" srcOrd="0" destOrd="0" parTransId="{89A1DF1F-C368-469A-9BAD-BEF46A3CE7B1}" sibTransId="{9EFAA431-8B40-4020-8E6D-3EC199AA65AA}"/>
    <dgm:cxn modelId="{5D9C7D24-7F5D-4507-8CBE-F4C851999BA8}" type="presOf" srcId="{138DA42D-DF9C-4ADD-A16E-1F15F349BAE9}" destId="{F3144217-58FF-4839-A7F4-FF2D05148707}" srcOrd="0" destOrd="0" presId="urn:microsoft.com/office/officeart/2005/8/layout/cycle4"/>
    <dgm:cxn modelId="{C9A05C02-6816-4137-85D3-573E27285021}" type="presOf" srcId="{694E4AE9-61D8-452D-B5F7-348DE4D6134B}" destId="{C2BDEA03-0B7F-4969-A5FC-FBC07160F829}" srcOrd="1" destOrd="0" presId="urn:microsoft.com/office/officeart/2005/8/layout/cycle4"/>
    <dgm:cxn modelId="{43DB4557-3CD0-4EE9-8D26-BBB1C2A6D160}" type="presOf" srcId="{96BD80E5-7065-42A2-BAD1-0D6E7ED76B1D}" destId="{89A4582E-3AFF-4525-BFD8-AA5B00567D90}" srcOrd="0" destOrd="0" presId="urn:microsoft.com/office/officeart/2005/8/layout/cycle4"/>
    <dgm:cxn modelId="{F92060BE-C7F5-4B63-8755-1DE34F089FE7}" srcId="{A616194A-2B6C-4E51-BB85-5B8D32DE5CB8}" destId="{032F84E0-2116-433D-8377-EF2A7456828C}" srcOrd="0" destOrd="0" parTransId="{3FD253A7-1CCD-4E75-86D1-E6BDB0F9E238}" sibTransId="{46D9455C-C6E2-4CDB-AEE4-467B74959654}"/>
    <dgm:cxn modelId="{9DCA1FED-6E01-4A7B-ADA9-6F4B951B8A24}" type="presOf" srcId="{FE1F4729-4AD7-43FC-92DA-D6D88A98E890}" destId="{09FFBB37-1EF7-4202-A7DF-1D73FD35793D}" srcOrd="0" destOrd="0" presId="urn:microsoft.com/office/officeart/2005/8/layout/cycle4"/>
    <dgm:cxn modelId="{8ED713C9-8C2F-4575-9BFF-AB5B77A36120}" srcId="{8180A319-D3F1-41A1-9A77-1BF3D4234351}" destId="{A616194A-2B6C-4E51-BB85-5B8D32DE5CB8}" srcOrd="1" destOrd="0" parTransId="{C22B5FDA-F5C9-4C92-BE6C-DC3568C85771}" sibTransId="{17ED69D2-6F35-4248-A7CA-60945A25B008}"/>
    <dgm:cxn modelId="{626C1825-881A-4BB9-BFE1-CD91DD06EE12}" srcId="{8180A319-D3F1-41A1-9A77-1BF3D4234351}" destId="{FE1F4729-4AD7-43FC-92DA-D6D88A98E890}" srcOrd="2" destOrd="0" parTransId="{0E28E7EB-630A-49E0-B46E-8550474F522E}" sibTransId="{1AC25D86-FEB2-4B57-BFF7-D6BAADA4A307}"/>
    <dgm:cxn modelId="{9C3507E4-DC04-497D-8061-7583F18DC5AF}" type="presOf" srcId="{032F84E0-2116-433D-8377-EF2A7456828C}" destId="{1557B3EA-37AD-4D4C-9FF5-92AB2FE70E41}" srcOrd="1" destOrd="0" presId="urn:microsoft.com/office/officeart/2005/8/layout/cycle4"/>
    <dgm:cxn modelId="{E91D06D9-F949-4CF1-A112-2C066FC269A7}" srcId="{8180A319-D3F1-41A1-9A77-1BF3D4234351}" destId="{38DE9CEB-6809-48F8-88EE-07B6BDE745B9}" srcOrd="3" destOrd="0" parTransId="{830A6B8A-725F-45D6-A8CD-1F38C670F328}" sibTransId="{33D1E1E5-B60E-422E-913F-6AEE08419421}"/>
    <dgm:cxn modelId="{9BD83E7D-A0C7-45E1-ACA4-4276B3BFD7F3}" type="presOf" srcId="{A616194A-2B6C-4E51-BB85-5B8D32DE5CB8}" destId="{85012B88-B868-423F-9DED-14332461F3F2}" srcOrd="0" destOrd="0" presId="urn:microsoft.com/office/officeart/2005/8/layout/cycle4"/>
    <dgm:cxn modelId="{DEBF5252-AF7F-4D57-8039-E8BD1618C140}" type="presOf" srcId="{E810B65F-AD43-410B-8A41-47075860163D}" destId="{FB8E362C-99D9-429D-A4BB-DB59A94786E4}" srcOrd="1" destOrd="0" presId="urn:microsoft.com/office/officeart/2005/8/layout/cycle4"/>
    <dgm:cxn modelId="{B03C6575-6D55-47A3-9F09-AB1BD2F1D78D}" srcId="{138DA42D-DF9C-4ADD-A16E-1F15F349BAE9}" destId="{E810B65F-AD43-410B-8A41-47075860163D}" srcOrd="0" destOrd="0" parTransId="{24FBEC5B-DAEE-4572-A907-050335F8CB65}" sibTransId="{9830F655-B6BF-4B54-811C-6CE7673C1B0E}"/>
    <dgm:cxn modelId="{5C2E19DA-541E-421F-9FBF-C75201E53ABE}" type="presOf" srcId="{96BD80E5-7065-42A2-BAD1-0D6E7ED76B1D}" destId="{AB9BA7E5-FCB0-4B38-8303-5F529063DB1D}" srcOrd="1" destOrd="0" presId="urn:microsoft.com/office/officeart/2005/8/layout/cycle4"/>
    <dgm:cxn modelId="{A1E3B8AC-0F84-4E75-AFB1-039D1C9003C7}" type="presOf" srcId="{032F84E0-2116-433D-8377-EF2A7456828C}" destId="{F94A9D4D-6162-4137-892D-EDE18E137C00}" srcOrd="0" destOrd="0" presId="urn:microsoft.com/office/officeart/2005/8/layout/cycle4"/>
    <dgm:cxn modelId="{DAF7A02D-A79B-4094-AB5A-F3C33A192AEA}" srcId="{38DE9CEB-6809-48F8-88EE-07B6BDE745B9}" destId="{96BD80E5-7065-42A2-BAD1-0D6E7ED76B1D}" srcOrd="0" destOrd="0" parTransId="{3E4D11AB-48EA-400B-B7AC-7CD0F96270D1}" sibTransId="{AFA02E91-C4BC-4EAE-BDC9-E65A0C07E2A1}"/>
    <dgm:cxn modelId="{7FD23A4A-CE01-4A39-A4C5-8B0FF963B569}" type="presOf" srcId="{694E4AE9-61D8-452D-B5F7-348DE4D6134B}" destId="{9CC0E9AF-41FD-427B-8121-87B0F928FD7A}" srcOrd="0" destOrd="0" presId="urn:microsoft.com/office/officeart/2005/8/layout/cycle4"/>
    <dgm:cxn modelId="{BFB0A16C-E278-421F-AED9-699B656DF36C}" type="presOf" srcId="{E810B65F-AD43-410B-8A41-47075860163D}" destId="{C261D094-094D-4B84-A1EE-5FC7B0A158C3}" srcOrd="0" destOrd="0" presId="urn:microsoft.com/office/officeart/2005/8/layout/cycle4"/>
    <dgm:cxn modelId="{247F681A-9977-41FC-BDC0-6593C9B0434E}" type="presOf" srcId="{8180A319-D3F1-41A1-9A77-1BF3D4234351}" destId="{C6506E0C-9AB6-4BFD-B323-A00985BD3B86}" srcOrd="0" destOrd="0" presId="urn:microsoft.com/office/officeart/2005/8/layout/cycle4"/>
    <dgm:cxn modelId="{8DF0ADD9-1138-4881-8F9A-26E26ABA50FA}" srcId="{8180A319-D3F1-41A1-9A77-1BF3D4234351}" destId="{138DA42D-DF9C-4ADD-A16E-1F15F349BAE9}" srcOrd="0" destOrd="0" parTransId="{026F4696-0180-4AC2-9D41-4166452BD40F}" sibTransId="{D365181F-B39F-4281-8C1C-4D2DCB5674B2}"/>
    <dgm:cxn modelId="{E37A88E5-4C50-4CCF-AFA5-FB5A59223EC6}" type="presOf" srcId="{38DE9CEB-6809-48F8-88EE-07B6BDE745B9}" destId="{E0E0ACD2-0D09-4A3B-A32E-08D8197DF37E}" srcOrd="0" destOrd="0" presId="urn:microsoft.com/office/officeart/2005/8/layout/cycle4"/>
    <dgm:cxn modelId="{DC9B437B-798F-43A3-BB97-A0D7D7448BF6}" type="presParOf" srcId="{C6506E0C-9AB6-4BFD-B323-A00985BD3B86}" destId="{0FB22E4C-C5DF-4456-9618-C9BDCAF122D1}" srcOrd="0" destOrd="0" presId="urn:microsoft.com/office/officeart/2005/8/layout/cycle4"/>
    <dgm:cxn modelId="{6BE1CF1E-4703-40B1-928E-273C7F790757}" type="presParOf" srcId="{0FB22E4C-C5DF-4456-9618-C9BDCAF122D1}" destId="{07B60362-0D6D-480B-BE9A-C11A86F3AA32}" srcOrd="0" destOrd="0" presId="urn:microsoft.com/office/officeart/2005/8/layout/cycle4"/>
    <dgm:cxn modelId="{0B898F94-B011-45EE-877A-F87D7D11FC7E}" type="presParOf" srcId="{07B60362-0D6D-480B-BE9A-C11A86F3AA32}" destId="{C261D094-094D-4B84-A1EE-5FC7B0A158C3}" srcOrd="0" destOrd="0" presId="urn:microsoft.com/office/officeart/2005/8/layout/cycle4"/>
    <dgm:cxn modelId="{830BFB0D-19D2-49D6-AD8A-9A9746157EF1}" type="presParOf" srcId="{07B60362-0D6D-480B-BE9A-C11A86F3AA32}" destId="{FB8E362C-99D9-429D-A4BB-DB59A94786E4}" srcOrd="1" destOrd="0" presId="urn:microsoft.com/office/officeart/2005/8/layout/cycle4"/>
    <dgm:cxn modelId="{8FF81789-3C47-4914-A9DF-ED8D9D822D81}" type="presParOf" srcId="{0FB22E4C-C5DF-4456-9618-C9BDCAF122D1}" destId="{CB69E5E0-CA5A-4142-B4FE-AB8D78561E00}" srcOrd="1" destOrd="0" presId="urn:microsoft.com/office/officeart/2005/8/layout/cycle4"/>
    <dgm:cxn modelId="{F846C1A3-B09C-4F25-BDDF-BE06E09C46AD}" type="presParOf" srcId="{CB69E5E0-CA5A-4142-B4FE-AB8D78561E00}" destId="{F94A9D4D-6162-4137-892D-EDE18E137C00}" srcOrd="0" destOrd="0" presId="urn:microsoft.com/office/officeart/2005/8/layout/cycle4"/>
    <dgm:cxn modelId="{C956AF26-F57F-49F7-BD45-2919EEB9AD77}" type="presParOf" srcId="{CB69E5E0-CA5A-4142-B4FE-AB8D78561E00}" destId="{1557B3EA-37AD-4D4C-9FF5-92AB2FE70E41}" srcOrd="1" destOrd="0" presId="urn:microsoft.com/office/officeart/2005/8/layout/cycle4"/>
    <dgm:cxn modelId="{2F539012-DD6A-4EDC-A0EF-09EB6F4C0336}" type="presParOf" srcId="{0FB22E4C-C5DF-4456-9618-C9BDCAF122D1}" destId="{CB667437-03A4-456E-AC44-CB79AC6C0108}" srcOrd="2" destOrd="0" presId="urn:microsoft.com/office/officeart/2005/8/layout/cycle4"/>
    <dgm:cxn modelId="{03009B8E-9698-4529-AACB-86C4FB0AE147}" type="presParOf" srcId="{CB667437-03A4-456E-AC44-CB79AC6C0108}" destId="{9CC0E9AF-41FD-427B-8121-87B0F928FD7A}" srcOrd="0" destOrd="0" presId="urn:microsoft.com/office/officeart/2005/8/layout/cycle4"/>
    <dgm:cxn modelId="{A6C227B5-2E2A-47A5-BA17-96683185BCF9}" type="presParOf" srcId="{CB667437-03A4-456E-AC44-CB79AC6C0108}" destId="{C2BDEA03-0B7F-4969-A5FC-FBC07160F829}" srcOrd="1" destOrd="0" presId="urn:microsoft.com/office/officeart/2005/8/layout/cycle4"/>
    <dgm:cxn modelId="{29C1AB6E-D252-4735-88F8-A815355A1C9B}" type="presParOf" srcId="{0FB22E4C-C5DF-4456-9618-C9BDCAF122D1}" destId="{FA7E7682-1497-4516-A174-CA6E2B350C02}" srcOrd="3" destOrd="0" presId="urn:microsoft.com/office/officeart/2005/8/layout/cycle4"/>
    <dgm:cxn modelId="{69070213-33E1-42AF-A6A5-BE7A1B6D92EF}" type="presParOf" srcId="{FA7E7682-1497-4516-A174-CA6E2B350C02}" destId="{89A4582E-3AFF-4525-BFD8-AA5B00567D90}" srcOrd="0" destOrd="0" presId="urn:microsoft.com/office/officeart/2005/8/layout/cycle4"/>
    <dgm:cxn modelId="{4FB10AED-D422-4AF1-B4FF-BE35AC04DEF9}" type="presParOf" srcId="{FA7E7682-1497-4516-A174-CA6E2B350C02}" destId="{AB9BA7E5-FCB0-4B38-8303-5F529063DB1D}" srcOrd="1" destOrd="0" presId="urn:microsoft.com/office/officeart/2005/8/layout/cycle4"/>
    <dgm:cxn modelId="{7A68DF2E-4C80-4E20-8347-8B03F14A6BC5}" type="presParOf" srcId="{0FB22E4C-C5DF-4456-9618-C9BDCAF122D1}" destId="{EE009DC9-DE03-42CC-9AA5-5E10D838FAC5}" srcOrd="4" destOrd="0" presId="urn:microsoft.com/office/officeart/2005/8/layout/cycle4"/>
    <dgm:cxn modelId="{9729F777-AB9B-443D-8349-DF2D2A733B2B}" type="presParOf" srcId="{C6506E0C-9AB6-4BFD-B323-A00985BD3B86}" destId="{F9319D2B-D67A-488A-AA0B-96539CF5A3A4}" srcOrd="1" destOrd="0" presId="urn:microsoft.com/office/officeart/2005/8/layout/cycle4"/>
    <dgm:cxn modelId="{916A6D04-E894-43AE-9349-AC3C93B57F05}" type="presParOf" srcId="{F9319D2B-D67A-488A-AA0B-96539CF5A3A4}" destId="{F3144217-58FF-4839-A7F4-FF2D05148707}" srcOrd="0" destOrd="0" presId="urn:microsoft.com/office/officeart/2005/8/layout/cycle4"/>
    <dgm:cxn modelId="{33B65EC2-3819-4863-851D-DA5AE8E43407}" type="presParOf" srcId="{F9319D2B-D67A-488A-AA0B-96539CF5A3A4}" destId="{85012B88-B868-423F-9DED-14332461F3F2}" srcOrd="1" destOrd="0" presId="urn:microsoft.com/office/officeart/2005/8/layout/cycle4"/>
    <dgm:cxn modelId="{D03D9EE6-89B6-47BB-9EB9-29564D4D1752}" type="presParOf" srcId="{F9319D2B-D67A-488A-AA0B-96539CF5A3A4}" destId="{09FFBB37-1EF7-4202-A7DF-1D73FD35793D}" srcOrd="2" destOrd="0" presId="urn:microsoft.com/office/officeart/2005/8/layout/cycle4"/>
    <dgm:cxn modelId="{925861E5-9804-4878-A3A1-BC7EA435DAB2}" type="presParOf" srcId="{F9319D2B-D67A-488A-AA0B-96539CF5A3A4}" destId="{E0E0ACD2-0D09-4A3B-A32E-08D8197DF37E}" srcOrd="3" destOrd="0" presId="urn:microsoft.com/office/officeart/2005/8/layout/cycle4"/>
    <dgm:cxn modelId="{6CAE7B72-D81C-4A29-BB8C-B7F15F20F798}" type="presParOf" srcId="{F9319D2B-D67A-488A-AA0B-96539CF5A3A4}" destId="{C9B574EF-808D-40B3-84E2-10C2C973C1C0}" srcOrd="4" destOrd="0" presId="urn:microsoft.com/office/officeart/2005/8/layout/cycle4"/>
    <dgm:cxn modelId="{ABC1C2A5-9DB2-4436-9E12-CB2977D83CF6}" type="presParOf" srcId="{C6506E0C-9AB6-4BFD-B323-A00985BD3B86}" destId="{9E22775F-B22F-42F2-B0F8-57780BFD6DC1}" srcOrd="2" destOrd="0" presId="urn:microsoft.com/office/officeart/2005/8/layout/cycle4"/>
    <dgm:cxn modelId="{086E6AE3-D2D7-4B4B-BAC3-7C90CCA3CEF3}" type="presParOf" srcId="{C6506E0C-9AB6-4BFD-B323-A00985BD3B86}" destId="{C9ABC4E7-BC9B-4EA5-B945-F352D3543868}" srcOrd="3" destOrd="0" presId="urn:microsoft.com/office/officeart/2005/8/layout/cycle4"/>
  </dgm:cxnLst>
  <dgm:bg/>
  <dgm:whole/>
</dgm:dataModel>
</file>

<file path=ppt/diagrams/data9.xml><?xml version="1.0" encoding="utf-8"?>
<dgm:dataModel xmlns:dgm="http://schemas.openxmlformats.org/drawingml/2006/diagram" xmlns:a="http://schemas.openxmlformats.org/drawingml/2006/main">
  <dgm:ptLst>
    <dgm:pt modelId="{8476E247-F224-4D02-9961-5FC27A6A7D16}" type="doc">
      <dgm:prSet loTypeId="urn:microsoft.com/office/officeart/2005/8/layout/hProcess9" loCatId="process" qsTypeId="urn:microsoft.com/office/officeart/2005/8/quickstyle/3d4" qsCatId="3D" csTypeId="urn:microsoft.com/office/officeart/2005/8/colors/accent0_1" csCatId="mainScheme" phldr="1"/>
      <dgm:spPr/>
      <dgm:t>
        <a:bodyPr/>
        <a:lstStyle/>
        <a:p>
          <a:endParaRPr lang="zh-CN" altLang="en-US"/>
        </a:p>
      </dgm:t>
    </dgm:pt>
    <dgm:pt modelId="{10B6425D-3E82-4232-8F56-2C69E58EED00}">
      <dgm:prSet phldrT="[文本]"/>
      <dgm:spPr/>
      <dgm:t>
        <a:bodyPr/>
        <a:lstStyle/>
        <a:p>
          <a:r>
            <a:rPr lang="zh-CN" b="1" dirty="0" smtClean="0">
              <a:solidFill>
                <a:srgbClr val="FF0000"/>
              </a:solidFill>
            </a:rPr>
            <a:t>序言部分</a:t>
          </a:r>
          <a:endParaRPr lang="zh-CN" altLang="en-US" b="1" dirty="0">
            <a:solidFill>
              <a:srgbClr val="FF0000"/>
            </a:solidFill>
          </a:endParaRPr>
        </a:p>
      </dgm:t>
    </dgm:pt>
    <dgm:pt modelId="{73C01BE8-2649-44E7-898E-743BC22CF968}" type="parTrans" cxnId="{AC7123FE-F4C3-4388-9436-1DA58848A15A}">
      <dgm:prSet/>
      <dgm:spPr/>
      <dgm:t>
        <a:bodyPr/>
        <a:lstStyle/>
        <a:p>
          <a:endParaRPr lang="zh-CN" altLang="en-US"/>
        </a:p>
      </dgm:t>
    </dgm:pt>
    <dgm:pt modelId="{D7F6A381-AAB6-4B8B-9522-D645C3FCFAD6}" type="sibTrans" cxnId="{AC7123FE-F4C3-4388-9436-1DA58848A15A}">
      <dgm:prSet/>
      <dgm:spPr/>
      <dgm:t>
        <a:bodyPr/>
        <a:lstStyle/>
        <a:p>
          <a:endParaRPr lang="zh-CN" altLang="en-US"/>
        </a:p>
      </dgm:t>
    </dgm:pt>
    <dgm:pt modelId="{61C65DA8-C4DD-4264-AE55-0AABCE788374}">
      <dgm:prSet phldrT="[文本]"/>
      <dgm:spPr/>
      <dgm:t>
        <a:bodyPr/>
        <a:lstStyle/>
        <a:p>
          <a:r>
            <a:rPr lang="zh-CN" altLang="en-US" b="1" dirty="0" smtClean="0"/>
            <a:t>总的方针</a:t>
          </a:r>
          <a:endParaRPr lang="zh-CN" altLang="en-US" b="1" dirty="0"/>
        </a:p>
      </dgm:t>
    </dgm:pt>
    <dgm:pt modelId="{DCDB40E7-EAB3-4683-88B1-BE35685CA3B5}" type="parTrans" cxnId="{8838F085-9F77-4E6C-8673-CB9BF8CA0071}">
      <dgm:prSet/>
      <dgm:spPr/>
      <dgm:t>
        <a:bodyPr/>
        <a:lstStyle/>
        <a:p>
          <a:endParaRPr lang="zh-CN" altLang="en-US"/>
        </a:p>
      </dgm:t>
    </dgm:pt>
    <dgm:pt modelId="{9ACD7F78-1C13-4328-91D6-11BF1B132B5F}" type="sibTrans" cxnId="{8838F085-9F77-4E6C-8673-CB9BF8CA0071}">
      <dgm:prSet/>
      <dgm:spPr/>
      <dgm:t>
        <a:bodyPr/>
        <a:lstStyle/>
        <a:p>
          <a:endParaRPr lang="zh-CN" altLang="en-US"/>
        </a:p>
      </dgm:t>
    </dgm:pt>
    <dgm:pt modelId="{A0F45744-3467-4C4E-BA0A-C2D7A84E884D}">
      <dgm:prSet phldrT="[文本]"/>
      <dgm:spPr/>
      <dgm:t>
        <a:bodyPr/>
        <a:lstStyle/>
        <a:p>
          <a:r>
            <a:rPr lang="zh-CN" altLang="en-US" b="1" dirty="0" smtClean="0"/>
            <a:t>起点、重点、关键</a:t>
          </a:r>
          <a:endParaRPr lang="zh-CN" altLang="en-US" b="1" dirty="0"/>
        </a:p>
      </dgm:t>
    </dgm:pt>
    <dgm:pt modelId="{181CE1C5-33EF-4D93-8D05-D779CE439353}" type="parTrans" cxnId="{F7CE5D7E-C63B-434F-A49D-BFF85C915ED6}">
      <dgm:prSet/>
      <dgm:spPr/>
      <dgm:t>
        <a:bodyPr/>
        <a:lstStyle/>
        <a:p>
          <a:endParaRPr lang="zh-CN" altLang="en-US"/>
        </a:p>
      </dgm:t>
    </dgm:pt>
    <dgm:pt modelId="{3B539B51-4EA4-4C39-B584-DC54CE3A3F2F}" type="sibTrans" cxnId="{F7CE5D7E-C63B-434F-A49D-BFF85C915ED6}">
      <dgm:prSet/>
      <dgm:spPr/>
      <dgm:t>
        <a:bodyPr/>
        <a:lstStyle/>
        <a:p>
          <a:endParaRPr lang="zh-CN" altLang="en-US"/>
        </a:p>
      </dgm:t>
    </dgm:pt>
    <dgm:pt modelId="{2DB5D2DE-525A-40C4-BBD1-C12AF11E8ABD}">
      <dgm:prSet phldrT="[文本]"/>
      <dgm:spPr/>
      <dgm:t>
        <a:bodyPr/>
        <a:lstStyle/>
        <a:p>
          <a:r>
            <a:rPr lang="zh-CN" altLang="en-US" b="1" dirty="0" smtClean="0">
              <a:solidFill>
                <a:srgbClr val="FF0000"/>
              </a:solidFill>
            </a:rPr>
            <a:t>主体部分</a:t>
          </a:r>
          <a:endParaRPr lang="zh-CN" altLang="en-US" b="1" dirty="0">
            <a:solidFill>
              <a:srgbClr val="FF0000"/>
            </a:solidFill>
          </a:endParaRPr>
        </a:p>
      </dgm:t>
    </dgm:pt>
    <dgm:pt modelId="{9DF32946-257E-405F-B98C-F2FC2E3566C8}" type="parTrans" cxnId="{BF20FC7B-8DCE-4245-A836-5E77686BB22F}">
      <dgm:prSet/>
      <dgm:spPr/>
      <dgm:t>
        <a:bodyPr/>
        <a:lstStyle/>
        <a:p>
          <a:endParaRPr lang="zh-CN" altLang="en-US"/>
        </a:p>
      </dgm:t>
    </dgm:pt>
    <dgm:pt modelId="{01E18EEE-E811-408B-B8ED-5107957618D0}" type="sibTrans" cxnId="{BF20FC7B-8DCE-4245-A836-5E77686BB22F}">
      <dgm:prSet/>
      <dgm:spPr/>
      <dgm:t>
        <a:bodyPr/>
        <a:lstStyle/>
        <a:p>
          <a:endParaRPr lang="zh-CN" altLang="en-US"/>
        </a:p>
      </dgm:t>
    </dgm:pt>
    <dgm:pt modelId="{6DCE2CAA-6CF0-456E-AB28-3FEA6BEF3F40}">
      <dgm:prSet phldrT="[文本]"/>
      <dgm:spPr/>
      <dgm:t>
        <a:bodyPr/>
        <a:lstStyle/>
        <a:p>
          <a:r>
            <a:rPr lang="en-US" altLang="zh-CN" b="1" dirty="0" smtClean="0"/>
            <a:t>12</a:t>
          </a:r>
          <a:r>
            <a:rPr lang="zh-CN" altLang="en-US" b="1" dirty="0" smtClean="0"/>
            <a:t>个方面的要求</a:t>
          </a:r>
          <a:endParaRPr lang="zh-CN" altLang="en-US" b="1" dirty="0"/>
        </a:p>
      </dgm:t>
    </dgm:pt>
    <dgm:pt modelId="{D4C4F73D-C4D6-42CF-B2E5-5B595D90C9E1}" type="parTrans" cxnId="{FE214E7B-1F8C-43C2-B544-2B2C42169F60}">
      <dgm:prSet/>
      <dgm:spPr/>
      <dgm:t>
        <a:bodyPr/>
        <a:lstStyle/>
        <a:p>
          <a:endParaRPr lang="zh-CN" altLang="en-US"/>
        </a:p>
      </dgm:t>
    </dgm:pt>
    <dgm:pt modelId="{0CFB5AF0-242A-4252-B83F-C3D634ADFE8F}" type="sibTrans" cxnId="{FE214E7B-1F8C-43C2-B544-2B2C42169F60}">
      <dgm:prSet/>
      <dgm:spPr/>
      <dgm:t>
        <a:bodyPr/>
        <a:lstStyle/>
        <a:p>
          <a:endParaRPr lang="zh-CN" altLang="en-US"/>
        </a:p>
      </dgm:t>
    </dgm:pt>
    <dgm:pt modelId="{BFC13F10-871F-42B1-A02D-49B063C6094D}">
      <dgm:prSet phldrT="[文本]" custT="1"/>
      <dgm:spPr/>
      <dgm:t>
        <a:bodyPr/>
        <a:lstStyle/>
        <a:p>
          <a:r>
            <a:rPr lang="zh-CN" altLang="en-US" sz="2700" b="1" dirty="0" smtClean="0">
              <a:solidFill>
                <a:srgbClr val="FF0000"/>
              </a:solidFill>
            </a:rPr>
            <a:t>结束语</a:t>
          </a:r>
          <a:endParaRPr lang="zh-CN" altLang="en-US" sz="2700" b="1" dirty="0">
            <a:solidFill>
              <a:srgbClr val="FF0000"/>
            </a:solidFill>
          </a:endParaRPr>
        </a:p>
      </dgm:t>
    </dgm:pt>
    <dgm:pt modelId="{103EB999-AF49-4E44-817B-3E84378A9DBA}" type="parTrans" cxnId="{1032CCF1-8030-456D-AFB7-CC96273E1862}">
      <dgm:prSet/>
      <dgm:spPr/>
      <dgm:t>
        <a:bodyPr/>
        <a:lstStyle/>
        <a:p>
          <a:endParaRPr lang="zh-CN" altLang="en-US"/>
        </a:p>
      </dgm:t>
    </dgm:pt>
    <dgm:pt modelId="{E945B711-186D-43D7-A175-BB91EA6F8B9D}" type="sibTrans" cxnId="{1032CCF1-8030-456D-AFB7-CC96273E1862}">
      <dgm:prSet/>
      <dgm:spPr/>
      <dgm:t>
        <a:bodyPr/>
        <a:lstStyle/>
        <a:p>
          <a:endParaRPr lang="zh-CN" altLang="en-US"/>
        </a:p>
      </dgm:t>
    </dgm:pt>
    <dgm:pt modelId="{118BA3D6-2426-4CA0-BD23-ED2A5DAB3671}">
      <dgm:prSet phldrT="[文本]" custT="1"/>
      <dgm:spPr/>
      <dgm:t>
        <a:bodyPr/>
        <a:lstStyle/>
        <a:p>
          <a:r>
            <a:rPr lang="zh-CN" altLang="en-US" sz="2400" b="1" dirty="0" smtClean="0"/>
            <a:t>组织领导督促检查</a:t>
          </a:r>
          <a:endParaRPr lang="zh-CN" altLang="en-US" sz="2400" b="1" dirty="0"/>
        </a:p>
      </dgm:t>
    </dgm:pt>
    <dgm:pt modelId="{E30A2AF3-C797-4A89-A696-DDCFAD4468A3}" type="parTrans" cxnId="{3FEAA35C-612F-48FA-B86D-3C3A96D7637E}">
      <dgm:prSet/>
      <dgm:spPr/>
      <dgm:t>
        <a:bodyPr/>
        <a:lstStyle/>
        <a:p>
          <a:endParaRPr lang="zh-CN" altLang="en-US"/>
        </a:p>
      </dgm:t>
    </dgm:pt>
    <dgm:pt modelId="{1626F956-3608-48E8-B67B-E9B4EB79F9D4}" type="sibTrans" cxnId="{3FEAA35C-612F-48FA-B86D-3C3A96D7637E}">
      <dgm:prSet/>
      <dgm:spPr/>
      <dgm:t>
        <a:bodyPr/>
        <a:lstStyle/>
        <a:p>
          <a:endParaRPr lang="zh-CN" altLang="en-US"/>
        </a:p>
      </dgm:t>
    </dgm:pt>
    <dgm:pt modelId="{DA007C24-3AAF-4237-8B95-D3CEDC57BDC4}">
      <dgm:prSet phldrT="[文本]" custT="1"/>
      <dgm:spPr/>
      <dgm:t>
        <a:bodyPr/>
        <a:lstStyle/>
        <a:p>
          <a:r>
            <a:rPr lang="zh-CN" altLang="en-US" sz="2400" b="1" dirty="0" smtClean="0"/>
            <a:t>高级干部带头示范</a:t>
          </a:r>
          <a:endParaRPr lang="zh-CN" altLang="en-US" sz="2400" b="1" dirty="0"/>
        </a:p>
      </dgm:t>
    </dgm:pt>
    <dgm:pt modelId="{646F9D60-4363-4022-AB4E-D76836613C83}" type="parTrans" cxnId="{D2091A92-657D-44C0-8EFE-9A4C290AEBFB}">
      <dgm:prSet/>
      <dgm:spPr/>
      <dgm:t>
        <a:bodyPr/>
        <a:lstStyle/>
        <a:p>
          <a:endParaRPr lang="zh-CN" altLang="en-US"/>
        </a:p>
      </dgm:t>
    </dgm:pt>
    <dgm:pt modelId="{73C63663-6827-40A1-BA57-B04EAA89CDA0}" type="sibTrans" cxnId="{D2091A92-657D-44C0-8EFE-9A4C290AEBFB}">
      <dgm:prSet/>
      <dgm:spPr/>
      <dgm:t>
        <a:bodyPr/>
        <a:lstStyle/>
        <a:p>
          <a:endParaRPr lang="zh-CN" altLang="en-US"/>
        </a:p>
      </dgm:t>
    </dgm:pt>
    <dgm:pt modelId="{643FF5C8-C0DE-4412-9BB3-481B0D2AC13D}" type="pres">
      <dgm:prSet presAssocID="{8476E247-F224-4D02-9961-5FC27A6A7D16}" presName="CompostProcess" presStyleCnt="0">
        <dgm:presLayoutVars>
          <dgm:dir/>
          <dgm:resizeHandles val="exact"/>
        </dgm:presLayoutVars>
      </dgm:prSet>
      <dgm:spPr/>
      <dgm:t>
        <a:bodyPr/>
        <a:lstStyle/>
        <a:p>
          <a:endParaRPr lang="zh-CN" altLang="en-US"/>
        </a:p>
      </dgm:t>
    </dgm:pt>
    <dgm:pt modelId="{81693499-B4B5-41FD-BE30-A81D4756A419}" type="pres">
      <dgm:prSet presAssocID="{8476E247-F224-4D02-9961-5FC27A6A7D16}" presName="arrow" presStyleLbl="bgShp" presStyleIdx="0" presStyleCnt="1"/>
      <dgm:spPr/>
      <dgm:t>
        <a:bodyPr/>
        <a:lstStyle/>
        <a:p>
          <a:endParaRPr lang="zh-CN" altLang="en-US"/>
        </a:p>
      </dgm:t>
    </dgm:pt>
    <dgm:pt modelId="{214EC036-503D-4983-BB74-85F5D0E26B11}" type="pres">
      <dgm:prSet presAssocID="{8476E247-F224-4D02-9961-5FC27A6A7D16}" presName="linearProcess" presStyleCnt="0"/>
      <dgm:spPr/>
      <dgm:t>
        <a:bodyPr/>
        <a:lstStyle/>
        <a:p>
          <a:endParaRPr lang="zh-CN" altLang="en-US"/>
        </a:p>
      </dgm:t>
    </dgm:pt>
    <dgm:pt modelId="{07D03F9E-2B94-4EEF-986F-A03819E0E04C}" type="pres">
      <dgm:prSet presAssocID="{10B6425D-3E82-4232-8F56-2C69E58EED00}" presName="textNode" presStyleLbl="node1" presStyleIdx="0" presStyleCnt="3">
        <dgm:presLayoutVars>
          <dgm:bulletEnabled val="1"/>
        </dgm:presLayoutVars>
      </dgm:prSet>
      <dgm:spPr/>
      <dgm:t>
        <a:bodyPr/>
        <a:lstStyle/>
        <a:p>
          <a:endParaRPr lang="zh-CN" altLang="en-US"/>
        </a:p>
      </dgm:t>
    </dgm:pt>
    <dgm:pt modelId="{59B4E0BF-9582-44B6-91C2-C6DAB0DC3B84}" type="pres">
      <dgm:prSet presAssocID="{D7F6A381-AAB6-4B8B-9522-D645C3FCFAD6}" presName="sibTrans" presStyleCnt="0"/>
      <dgm:spPr/>
      <dgm:t>
        <a:bodyPr/>
        <a:lstStyle/>
        <a:p>
          <a:endParaRPr lang="zh-CN" altLang="en-US"/>
        </a:p>
      </dgm:t>
    </dgm:pt>
    <dgm:pt modelId="{CA53F55E-289E-4510-9FE1-DEB53B55188C}" type="pres">
      <dgm:prSet presAssocID="{2DB5D2DE-525A-40C4-BBD1-C12AF11E8ABD}" presName="textNode" presStyleLbl="node1" presStyleIdx="1" presStyleCnt="3">
        <dgm:presLayoutVars>
          <dgm:bulletEnabled val="1"/>
        </dgm:presLayoutVars>
      </dgm:prSet>
      <dgm:spPr/>
      <dgm:t>
        <a:bodyPr/>
        <a:lstStyle/>
        <a:p>
          <a:endParaRPr lang="zh-CN" altLang="en-US"/>
        </a:p>
      </dgm:t>
    </dgm:pt>
    <dgm:pt modelId="{33E55601-C40D-4B55-9C31-A2B6358BBE8E}" type="pres">
      <dgm:prSet presAssocID="{01E18EEE-E811-408B-B8ED-5107957618D0}" presName="sibTrans" presStyleCnt="0"/>
      <dgm:spPr/>
      <dgm:t>
        <a:bodyPr/>
        <a:lstStyle/>
        <a:p>
          <a:endParaRPr lang="zh-CN" altLang="en-US"/>
        </a:p>
      </dgm:t>
    </dgm:pt>
    <dgm:pt modelId="{B7E4165F-A9E1-461B-997D-07EFCD76C4AA}" type="pres">
      <dgm:prSet presAssocID="{BFC13F10-871F-42B1-A02D-49B063C6094D}" presName="textNode" presStyleLbl="node1" presStyleIdx="2" presStyleCnt="3">
        <dgm:presLayoutVars>
          <dgm:bulletEnabled val="1"/>
        </dgm:presLayoutVars>
      </dgm:prSet>
      <dgm:spPr/>
      <dgm:t>
        <a:bodyPr/>
        <a:lstStyle/>
        <a:p>
          <a:endParaRPr lang="zh-CN" altLang="en-US"/>
        </a:p>
      </dgm:t>
    </dgm:pt>
  </dgm:ptLst>
  <dgm:cxnLst>
    <dgm:cxn modelId="{C2FB38C9-C4DA-45AA-9110-EDA6C886B42A}" type="presOf" srcId="{BFC13F10-871F-42B1-A02D-49B063C6094D}" destId="{B7E4165F-A9E1-461B-997D-07EFCD76C4AA}" srcOrd="0" destOrd="0" presId="urn:microsoft.com/office/officeart/2005/8/layout/hProcess9"/>
    <dgm:cxn modelId="{8B0E05F7-C9E4-4847-80D9-235223660D4A}" type="presOf" srcId="{118BA3D6-2426-4CA0-BD23-ED2A5DAB3671}" destId="{B7E4165F-A9E1-461B-997D-07EFCD76C4AA}" srcOrd="0" destOrd="1" presId="urn:microsoft.com/office/officeart/2005/8/layout/hProcess9"/>
    <dgm:cxn modelId="{4EACF187-9EAF-450B-A2B8-A9587F881512}" type="presOf" srcId="{6DCE2CAA-6CF0-456E-AB28-3FEA6BEF3F40}" destId="{CA53F55E-289E-4510-9FE1-DEB53B55188C}" srcOrd="0" destOrd="1" presId="urn:microsoft.com/office/officeart/2005/8/layout/hProcess9"/>
    <dgm:cxn modelId="{F7CE5D7E-C63B-434F-A49D-BFF85C915ED6}" srcId="{10B6425D-3E82-4232-8F56-2C69E58EED00}" destId="{A0F45744-3467-4C4E-BA0A-C2D7A84E884D}" srcOrd="1" destOrd="0" parTransId="{181CE1C5-33EF-4D93-8D05-D779CE439353}" sibTransId="{3B539B51-4EA4-4C39-B584-DC54CE3A3F2F}"/>
    <dgm:cxn modelId="{1032CCF1-8030-456D-AFB7-CC96273E1862}" srcId="{8476E247-F224-4D02-9961-5FC27A6A7D16}" destId="{BFC13F10-871F-42B1-A02D-49B063C6094D}" srcOrd="2" destOrd="0" parTransId="{103EB999-AF49-4E44-817B-3E84378A9DBA}" sibTransId="{E945B711-186D-43D7-A175-BB91EA6F8B9D}"/>
    <dgm:cxn modelId="{5EEA0263-B8EF-49B2-B409-161164B3F9E4}" type="presOf" srcId="{8476E247-F224-4D02-9961-5FC27A6A7D16}" destId="{643FF5C8-C0DE-4412-9BB3-481B0D2AC13D}" srcOrd="0" destOrd="0" presId="urn:microsoft.com/office/officeart/2005/8/layout/hProcess9"/>
    <dgm:cxn modelId="{0B0D03A4-A960-423E-A4D8-C4BC8D00CE7C}" type="presOf" srcId="{2DB5D2DE-525A-40C4-BBD1-C12AF11E8ABD}" destId="{CA53F55E-289E-4510-9FE1-DEB53B55188C}" srcOrd="0" destOrd="0" presId="urn:microsoft.com/office/officeart/2005/8/layout/hProcess9"/>
    <dgm:cxn modelId="{2E43C28C-44D5-4836-8E72-D6B16A941B8A}" type="presOf" srcId="{A0F45744-3467-4C4E-BA0A-C2D7A84E884D}" destId="{07D03F9E-2B94-4EEF-986F-A03819E0E04C}" srcOrd="0" destOrd="2" presId="urn:microsoft.com/office/officeart/2005/8/layout/hProcess9"/>
    <dgm:cxn modelId="{FE214E7B-1F8C-43C2-B544-2B2C42169F60}" srcId="{2DB5D2DE-525A-40C4-BBD1-C12AF11E8ABD}" destId="{6DCE2CAA-6CF0-456E-AB28-3FEA6BEF3F40}" srcOrd="0" destOrd="0" parTransId="{D4C4F73D-C4D6-42CF-B2E5-5B595D90C9E1}" sibTransId="{0CFB5AF0-242A-4252-B83F-C3D634ADFE8F}"/>
    <dgm:cxn modelId="{8838F085-9F77-4E6C-8673-CB9BF8CA0071}" srcId="{10B6425D-3E82-4232-8F56-2C69E58EED00}" destId="{61C65DA8-C4DD-4264-AE55-0AABCE788374}" srcOrd="0" destOrd="0" parTransId="{DCDB40E7-EAB3-4683-88B1-BE35685CA3B5}" sibTransId="{9ACD7F78-1C13-4328-91D6-11BF1B132B5F}"/>
    <dgm:cxn modelId="{66420F1B-8E9B-4877-B745-7A84BAC8D960}" type="presOf" srcId="{10B6425D-3E82-4232-8F56-2C69E58EED00}" destId="{07D03F9E-2B94-4EEF-986F-A03819E0E04C}" srcOrd="0" destOrd="0" presId="urn:microsoft.com/office/officeart/2005/8/layout/hProcess9"/>
    <dgm:cxn modelId="{AC7123FE-F4C3-4388-9436-1DA58848A15A}" srcId="{8476E247-F224-4D02-9961-5FC27A6A7D16}" destId="{10B6425D-3E82-4232-8F56-2C69E58EED00}" srcOrd="0" destOrd="0" parTransId="{73C01BE8-2649-44E7-898E-743BC22CF968}" sibTransId="{D7F6A381-AAB6-4B8B-9522-D645C3FCFAD6}"/>
    <dgm:cxn modelId="{3FEAA35C-612F-48FA-B86D-3C3A96D7637E}" srcId="{BFC13F10-871F-42B1-A02D-49B063C6094D}" destId="{118BA3D6-2426-4CA0-BD23-ED2A5DAB3671}" srcOrd="0" destOrd="0" parTransId="{E30A2AF3-C797-4A89-A696-DDCFAD4468A3}" sibTransId="{1626F956-3608-48E8-B67B-E9B4EB79F9D4}"/>
    <dgm:cxn modelId="{D2091A92-657D-44C0-8EFE-9A4C290AEBFB}" srcId="{BFC13F10-871F-42B1-A02D-49B063C6094D}" destId="{DA007C24-3AAF-4237-8B95-D3CEDC57BDC4}" srcOrd="1" destOrd="0" parTransId="{646F9D60-4363-4022-AB4E-D76836613C83}" sibTransId="{73C63663-6827-40A1-BA57-B04EAA89CDA0}"/>
    <dgm:cxn modelId="{B7FBD642-5042-4F30-A95D-8322AAF60567}" type="presOf" srcId="{DA007C24-3AAF-4237-8B95-D3CEDC57BDC4}" destId="{B7E4165F-A9E1-461B-997D-07EFCD76C4AA}" srcOrd="0" destOrd="2" presId="urn:microsoft.com/office/officeart/2005/8/layout/hProcess9"/>
    <dgm:cxn modelId="{7B6A5D9F-6816-41BD-B711-A533E5A91E37}" type="presOf" srcId="{61C65DA8-C4DD-4264-AE55-0AABCE788374}" destId="{07D03F9E-2B94-4EEF-986F-A03819E0E04C}" srcOrd="0" destOrd="1" presId="urn:microsoft.com/office/officeart/2005/8/layout/hProcess9"/>
    <dgm:cxn modelId="{BF20FC7B-8DCE-4245-A836-5E77686BB22F}" srcId="{8476E247-F224-4D02-9961-5FC27A6A7D16}" destId="{2DB5D2DE-525A-40C4-BBD1-C12AF11E8ABD}" srcOrd="1" destOrd="0" parTransId="{9DF32946-257E-405F-B98C-F2FC2E3566C8}" sibTransId="{01E18EEE-E811-408B-B8ED-5107957618D0}"/>
    <dgm:cxn modelId="{40DB0EF9-9D3C-4570-988C-1ED03410B0D7}" type="presParOf" srcId="{643FF5C8-C0DE-4412-9BB3-481B0D2AC13D}" destId="{81693499-B4B5-41FD-BE30-A81D4756A419}" srcOrd="0" destOrd="0" presId="urn:microsoft.com/office/officeart/2005/8/layout/hProcess9"/>
    <dgm:cxn modelId="{A355EBC6-414C-4C8B-B151-587A9690FB0E}" type="presParOf" srcId="{643FF5C8-C0DE-4412-9BB3-481B0D2AC13D}" destId="{214EC036-503D-4983-BB74-85F5D0E26B11}" srcOrd="1" destOrd="0" presId="urn:microsoft.com/office/officeart/2005/8/layout/hProcess9"/>
    <dgm:cxn modelId="{EB6EC57F-711D-4D97-A824-3FE433E0BBB4}" type="presParOf" srcId="{214EC036-503D-4983-BB74-85F5D0E26B11}" destId="{07D03F9E-2B94-4EEF-986F-A03819E0E04C}" srcOrd="0" destOrd="0" presId="urn:microsoft.com/office/officeart/2005/8/layout/hProcess9"/>
    <dgm:cxn modelId="{C32DDA29-B3A8-4681-972B-4BFF8A0BCD24}" type="presParOf" srcId="{214EC036-503D-4983-BB74-85F5D0E26B11}" destId="{59B4E0BF-9582-44B6-91C2-C6DAB0DC3B84}" srcOrd="1" destOrd="0" presId="urn:microsoft.com/office/officeart/2005/8/layout/hProcess9"/>
    <dgm:cxn modelId="{882F2372-D409-4E94-87EF-A8EFE3738A60}" type="presParOf" srcId="{214EC036-503D-4983-BB74-85F5D0E26B11}" destId="{CA53F55E-289E-4510-9FE1-DEB53B55188C}" srcOrd="2" destOrd="0" presId="urn:microsoft.com/office/officeart/2005/8/layout/hProcess9"/>
    <dgm:cxn modelId="{165E945C-ED6F-4500-B2AD-72BF5A0DCB1B}" type="presParOf" srcId="{214EC036-503D-4983-BB74-85F5D0E26B11}" destId="{33E55601-C40D-4B55-9C31-A2B6358BBE8E}" srcOrd="3" destOrd="0" presId="urn:microsoft.com/office/officeart/2005/8/layout/hProcess9"/>
    <dgm:cxn modelId="{3FEC0771-B108-473A-8828-FDFA82324F2B}" type="presParOf" srcId="{214EC036-503D-4983-BB74-85F5D0E26B11}" destId="{B7E4165F-A9E1-461B-997D-07EFCD76C4AA}" srcOrd="4" destOrd="0" presId="urn:microsoft.com/office/officeart/2005/8/layout/hProcess9"/>
  </dgm:cxnLst>
  <dgm:bg/>
  <dgm:whole/>
</dgm:dataModel>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952F0C70-6C96-4E23-BEA5-F6D30ACAE699}" type="datetimeFigureOut">
              <a:rPr lang="zh-CN" altLang="en-US"/>
              <a:pPr>
                <a:defRPr/>
              </a:pPr>
              <a:t>2016/11/22</a:t>
            </a:fld>
            <a:endParaRPr lang="zh-CN" altLang="en-US"/>
          </a:p>
        </p:txBody>
      </p:sp>
      <p:sp>
        <p:nvSpPr>
          <p:cNvPr id="4" name="幻灯片图像占位符 3"/>
          <p:cNvSpPr>
            <a:spLocks noGrp="1" noRot="1" noChangeAspect="1"/>
          </p:cNvSpPr>
          <p:nvPr>
            <p:ph type="sldImg" idx="2"/>
          </p:nvPr>
        </p:nvSpPr>
        <p:spPr>
          <a:xfrm>
            <a:off x="481013" y="1279525"/>
            <a:ext cx="6140450" cy="34544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709613" y="4926013"/>
            <a:ext cx="5683250" cy="4029075"/>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9720263"/>
            <a:ext cx="3078163" cy="51435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4024313" y="9720263"/>
            <a:ext cx="3078162" cy="51435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0E169D2A-57DD-42E6-A609-C8E64EC13AB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r>
              <a:rPr lang="zh-CN" altLang="en-US"/>
              <a:t>单击此处添加备注</a:t>
            </a:r>
          </a:p>
        </p:txBody>
      </p:sp>
      <p:sp>
        <p:nvSpPr>
          <p:cNvPr id="18" name="文本框"/>
          <p:cNvSpPr>
            <a:spLocks noGrp="1"/>
          </p:cNvSpPr>
          <p:nvPr>
            <p:ph type="sldNum" idx="5"/>
          </p:nvPr>
        </p:nvSpPr>
        <p:spPr>
          <a:xfrm>
            <a:off x="4023992" y="9721107"/>
            <a:ext cx="3078427" cy="513507"/>
          </a:xfrm>
          <a:prstGeom prst="rect">
            <a:avLst/>
          </a:prstGeom>
          <a:noFill/>
          <a:ln w="9525" cmpd="sng">
            <a:noFill/>
            <a:prstDash val="solid"/>
            <a:miter/>
          </a:ln>
        </p:spPr>
        <p:txBody>
          <a:bodyPr vert="horz" wrap="square" lIns="99075" tIns="49538" rIns="99075" bIns="49538" anchor="b" anchorCtr="0">
            <a:prstTxWarp prst="textNoShape">
              <a:avLst/>
            </a:prstTxWarp>
          </a:bodyPr>
          <a:lstStyle/>
          <a:p>
            <a:fld id="{CAD2D6BD-DE1B-4B5F-8B41-2702339687B9}" type="slidenum">
              <a:rPr lang="zh-CN" altLang="en-US" sz="1300">
                <a:latin typeface="Calibri" charset="0"/>
                <a:ea typeface="宋体" charset="-122"/>
                <a:cs typeface="宋体" charset="-122"/>
              </a:rPr>
              <a:pPr/>
              <a:t>1</a:t>
            </a:fld>
            <a:endParaRPr lang="zh-CN" altLang="en-US" sz="1300" dirty="0">
              <a:latin typeface="Calibri" charset="0"/>
              <a:ea typeface="宋体" charset="-122"/>
              <a:cs typeface="宋体" charset="-122"/>
            </a:endParaRPr>
          </a:p>
        </p:txBody>
      </p:sp>
    </p:spTree>
    <p:extLst>
      <p:ext uri="{BB962C8B-B14F-4D97-AF65-F5344CB8AC3E}">
        <p14:creationId xmlns:p14="http://schemas.microsoft.com/office/powerpoint/2010/main" xmlns="" val="2116104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0E169D2A-57DD-42E6-A609-C8E64EC13AB4}" type="slidenum">
              <a:rPr lang="zh-CN" altLang="en-US" smtClean="0"/>
              <a:pPr>
                <a:defRPr/>
              </a:pPr>
              <a:t>53</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0E169D2A-57DD-42E6-A609-C8E64EC13AB4}" type="slidenum">
              <a:rPr lang="zh-CN" altLang="en-US" smtClean="0"/>
              <a:pPr>
                <a:defRPr/>
              </a:pPr>
              <a:t>54</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0E169D2A-57DD-42E6-A609-C8E64EC13AB4}" type="slidenum">
              <a:rPr lang="zh-CN" altLang="en-US" smtClean="0"/>
              <a:pPr>
                <a:defRPr/>
              </a:pPr>
              <a:t>55</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0E169D2A-57DD-42E6-A609-C8E64EC13AB4}" type="slidenum">
              <a:rPr lang="zh-CN" altLang="en-US" smtClean="0"/>
              <a:pPr>
                <a:defRPr/>
              </a:pPr>
              <a:t>56</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0E169D2A-57DD-42E6-A609-C8E64EC13AB4}" type="slidenum">
              <a:rPr lang="zh-CN" altLang="en-US" smtClean="0"/>
              <a:pPr>
                <a:defRPr/>
              </a:pPr>
              <a:t>57</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0E169D2A-57DD-42E6-A609-C8E64EC13AB4}" type="slidenum">
              <a:rPr lang="zh-CN" altLang="en-US" smtClean="0"/>
              <a:pPr>
                <a:defRPr/>
              </a:pPr>
              <a:t>58</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0E169D2A-57DD-42E6-A609-C8E64EC13AB4}" type="slidenum">
              <a:rPr lang="zh-CN" altLang="en-US" smtClean="0"/>
              <a:pPr>
                <a:defRPr/>
              </a:pPr>
              <a:t>59</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0E169D2A-57DD-42E6-A609-C8E64EC13AB4}" type="slidenum">
              <a:rPr lang="zh-CN" altLang="en-US" smtClean="0"/>
              <a:pPr>
                <a:defRPr/>
              </a:pPr>
              <a:t>60</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0E169D2A-57DD-42E6-A609-C8E64EC13AB4}" type="slidenum">
              <a:rPr lang="zh-CN" altLang="en-US" smtClean="0"/>
              <a:pPr>
                <a:defRPr/>
              </a:pPr>
              <a:t>61</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0E169D2A-57DD-42E6-A609-C8E64EC13AB4}" type="slidenum">
              <a:rPr lang="zh-CN" altLang="en-US" smtClean="0"/>
              <a:pPr>
                <a:defRPr/>
              </a:pPr>
              <a:t>62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0E169D2A-57DD-42E6-A609-C8E64EC13AB4}" type="slidenum">
              <a:rPr lang="zh-CN" altLang="en-US" smtClean="0"/>
              <a:pPr>
                <a:defRPr/>
              </a:pPr>
              <a:t>24</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0E169D2A-57DD-42E6-A609-C8E64EC13AB4}" type="slidenum">
              <a:rPr lang="zh-CN" altLang="en-US" smtClean="0"/>
              <a:pPr>
                <a:defRPr/>
              </a:pPr>
              <a:t>63</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0E169D2A-57DD-42E6-A609-C8E64EC13AB4}" type="slidenum">
              <a:rPr lang="zh-CN" altLang="en-US" smtClean="0"/>
              <a:pPr>
                <a:defRPr/>
              </a:pPr>
              <a:t>64</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0E169D2A-57DD-42E6-A609-C8E64EC13AB4}" type="slidenum">
              <a:rPr lang="zh-CN" altLang="en-US" smtClean="0"/>
              <a:pPr>
                <a:defRPr/>
              </a:pPr>
              <a:t>65</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0E169D2A-57DD-42E6-A609-C8E64EC13AB4}" type="slidenum">
              <a:rPr lang="zh-CN" altLang="en-US" smtClean="0"/>
              <a:pPr>
                <a:defRPr/>
              </a:pPr>
              <a:t>66</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0E169D2A-57DD-42E6-A609-C8E64EC13AB4}" type="slidenum">
              <a:rPr lang="zh-CN" altLang="en-US" smtClean="0"/>
              <a:pPr>
                <a:defRPr/>
              </a:pPr>
              <a:t>67</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0E169D2A-57DD-42E6-A609-C8E64EC13AB4}" type="slidenum">
              <a:rPr lang="zh-CN" altLang="en-US" smtClean="0"/>
              <a:pPr>
                <a:defRPr/>
              </a:pPr>
              <a:t>68</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0E169D2A-57DD-42E6-A609-C8E64EC13AB4}" type="slidenum">
              <a:rPr lang="zh-CN" altLang="en-US" smtClean="0"/>
              <a:pPr>
                <a:defRPr/>
              </a:pPr>
              <a:t>69</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0E169D2A-57DD-42E6-A609-C8E64EC13AB4}" type="slidenum">
              <a:rPr lang="zh-CN" altLang="en-US" smtClean="0"/>
              <a:pPr>
                <a:defRPr/>
              </a:pPr>
              <a:t>70</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0E169D2A-57DD-42E6-A609-C8E64EC13AB4}" type="slidenum">
              <a:rPr lang="zh-CN" altLang="en-US" smtClean="0"/>
              <a:pPr>
                <a:defRPr/>
              </a:pPr>
              <a:t>71</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0E169D2A-57DD-42E6-A609-C8E64EC13AB4}" type="slidenum">
              <a:rPr lang="zh-CN" altLang="en-US" smtClean="0"/>
              <a:pPr>
                <a:defRPr/>
              </a:pPr>
              <a:t>72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0E169D2A-57DD-42E6-A609-C8E64EC13AB4}" type="slidenum">
              <a:rPr lang="zh-CN" altLang="en-US" smtClean="0"/>
              <a:pPr>
                <a:defRPr/>
              </a:pPr>
              <a:t>46</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0E169D2A-57DD-42E6-A609-C8E64EC13AB4}" type="slidenum">
              <a:rPr lang="zh-CN" altLang="en-US" smtClean="0"/>
              <a:pPr>
                <a:defRPr/>
              </a:pPr>
              <a:t>73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0E169D2A-57DD-42E6-A609-C8E64EC13AB4}" type="slidenum">
              <a:rPr lang="zh-CN" altLang="en-US" smtClean="0"/>
              <a:pPr>
                <a:defRPr/>
              </a:pPr>
              <a:t>47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0E169D2A-57DD-42E6-A609-C8E64EC13AB4}" type="slidenum">
              <a:rPr lang="zh-CN" altLang="en-US" smtClean="0"/>
              <a:pPr>
                <a:defRPr/>
              </a:pPr>
              <a:t>48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0E169D2A-57DD-42E6-A609-C8E64EC13AB4}" type="slidenum">
              <a:rPr lang="zh-CN" altLang="en-US" smtClean="0"/>
              <a:pPr>
                <a:defRPr/>
              </a:pPr>
              <a:t>49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0E169D2A-57DD-42E6-A609-C8E64EC13AB4}" type="slidenum">
              <a:rPr lang="zh-CN" altLang="en-US" smtClean="0"/>
              <a:pPr>
                <a:defRPr/>
              </a:pPr>
              <a:t>50</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0E169D2A-57DD-42E6-A609-C8E64EC13AB4}" type="slidenum">
              <a:rPr lang="zh-CN" altLang="en-US" smtClean="0"/>
              <a:pPr>
                <a:defRPr/>
              </a:pPr>
              <a:t>51</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0E169D2A-57DD-42E6-A609-C8E64EC13AB4}" type="slidenum">
              <a:rPr lang="zh-CN" altLang="en-US" smtClean="0"/>
              <a:pPr>
                <a:defRPr/>
              </a:pPr>
              <a:t>52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66053349-F28C-4938-A4BA-8966B4E688C8}" type="datetimeFigureOut">
              <a:rPr lang="zh-CN" altLang="en-US"/>
              <a:pPr>
                <a:defRPr/>
              </a:pPr>
              <a:t>2016/11/22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182440B-78D7-4713-8532-BE71F353F46D}"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3"/>
          <p:cNvSpPr>
            <a:spLocks noGrp="1"/>
          </p:cNvSpPr>
          <p:nvPr>
            <p:ph type="dt" sz="half" idx="10"/>
          </p:nvPr>
        </p:nvSpPr>
        <p:spPr/>
        <p:txBody>
          <a:bodyPr/>
          <a:lstStyle>
            <a:lvl1pPr>
              <a:defRPr/>
            </a:lvl1pPr>
          </a:lstStyle>
          <a:p>
            <a:pPr>
              <a:defRPr/>
            </a:pPr>
            <a:fld id="{E33465AC-D028-479A-9E31-80F9E103CEC0}" type="datetimeFigureOut">
              <a:rPr lang="zh-CN" altLang="en-US"/>
              <a:pPr>
                <a:defRPr/>
              </a:pPr>
              <a:t>2016/11/22</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862A4C48-CAAC-4BDA-8575-C031B57A757F}"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srcRect/>
          <a:stretch>
            <a:fillRect/>
          </a:stretch>
        </p:blipFill>
        <p:spPr bwMode="auto">
          <a:xfrm>
            <a:off x="0" y="-40217"/>
            <a:ext cx="12192000" cy="6898217"/>
          </a:xfrm>
          <a:prstGeom prst="rect">
            <a:avLst/>
          </a:prstGeom>
          <a:noFill/>
          <a:ln w="9525">
            <a:noFill/>
            <a:miter lim="800000"/>
            <a:headEnd/>
            <a:tailEnd/>
          </a:ln>
        </p:spPr>
      </p:pic>
      <p:pic>
        <p:nvPicPr>
          <p:cNvPr id="3" name="图片 6"/>
          <p:cNvPicPr>
            <a:picLocks noChangeAspect="1"/>
          </p:cNvPicPr>
          <p:nvPr userDrawn="1"/>
        </p:nvPicPr>
        <p:blipFill>
          <a:blip r:embed="rId2"/>
          <a:srcRect/>
          <a:stretch>
            <a:fillRect/>
          </a:stretch>
        </p:blipFill>
        <p:spPr bwMode="auto">
          <a:xfrm>
            <a:off x="0" y="1"/>
            <a:ext cx="12192000" cy="6898217"/>
          </a:xfrm>
          <a:prstGeom prst="rect">
            <a:avLst/>
          </a:prstGeom>
          <a:noFill/>
          <a:ln w="9525">
            <a:noFill/>
            <a:miter lim="800000"/>
            <a:headEnd/>
            <a:tailEnd/>
          </a:ln>
        </p:spPr>
      </p:pic>
      <p:sp>
        <p:nvSpPr>
          <p:cNvPr id="4" name="矩形 3"/>
          <p:cNvSpPr>
            <a:spLocks noChangeArrowheads="1"/>
          </p:cNvSpPr>
          <p:nvPr userDrawn="1"/>
        </p:nvSpPr>
        <p:spPr bwMode="auto">
          <a:xfrm>
            <a:off x="0" y="251885"/>
            <a:ext cx="12192000" cy="62865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lIns="121917" tIns="60958" rIns="121917" bIns="60958" anchor="ctr"/>
          <a:lstStyle/>
          <a:p>
            <a:pPr algn="ctr" defTabSz="1219170">
              <a:defRPr/>
            </a:pPr>
            <a:endParaRPr lang="zh-CN" altLang="en-US" sz="2400" dirty="0">
              <a:solidFill>
                <a:srgbClr val="FFFFFF"/>
              </a:solidFill>
            </a:endParaRPr>
          </a:p>
        </p:txBody>
      </p:sp>
      <p:pic>
        <p:nvPicPr>
          <p:cNvPr id="5" name="图片 8"/>
          <p:cNvPicPr>
            <a:picLocks noChangeAspect="1"/>
          </p:cNvPicPr>
          <p:nvPr userDrawn="1"/>
        </p:nvPicPr>
        <p:blipFill>
          <a:blip r:embed="rId3"/>
          <a:srcRect/>
          <a:stretch>
            <a:fillRect/>
          </a:stretch>
        </p:blipFill>
        <p:spPr bwMode="auto">
          <a:xfrm>
            <a:off x="203201" y="306918"/>
            <a:ext cx="599017" cy="808567"/>
          </a:xfrm>
          <a:prstGeom prst="rect">
            <a:avLst/>
          </a:prstGeom>
          <a:noFill/>
          <a:ln w="9525">
            <a:noFill/>
            <a:miter lim="800000"/>
            <a:headEnd/>
            <a:tailEnd/>
          </a:ln>
        </p:spPr>
      </p:pic>
      <p:cxnSp>
        <p:nvCxnSpPr>
          <p:cNvPr id="6" name="直接连接符 5"/>
          <p:cNvCxnSpPr/>
          <p:nvPr userDrawn="1"/>
        </p:nvCxnSpPr>
        <p:spPr>
          <a:xfrm>
            <a:off x="571500" y="891117"/>
            <a:ext cx="11440584"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图片 11"/>
          <p:cNvPicPr>
            <a:picLocks noChangeAspect="1"/>
          </p:cNvPicPr>
          <p:nvPr userDrawn="1"/>
        </p:nvPicPr>
        <p:blipFill>
          <a:blip r:embed="rId4"/>
          <a:srcRect b="16632"/>
          <a:stretch>
            <a:fillRect/>
          </a:stretch>
        </p:blipFill>
        <p:spPr bwMode="auto">
          <a:xfrm>
            <a:off x="9154585" y="245533"/>
            <a:ext cx="2846916" cy="635000"/>
          </a:xfrm>
          <a:prstGeom prst="rect">
            <a:avLst/>
          </a:prstGeom>
          <a:noFill/>
          <a:ln w="9525">
            <a:noFill/>
            <a:miter lim="800000"/>
            <a:headEnd/>
            <a:tailEnd/>
          </a:ln>
        </p:spPr>
      </p:pic>
      <p:sp>
        <p:nvSpPr>
          <p:cNvPr id="8" name="圆角矩形 7"/>
          <p:cNvSpPr/>
          <p:nvPr userDrawn="1"/>
        </p:nvSpPr>
        <p:spPr>
          <a:xfrm>
            <a:off x="215154" y="920377"/>
            <a:ext cx="11773647" cy="5605929"/>
          </a:xfrm>
          <a:prstGeom prst="roundRect">
            <a:avLst/>
          </a:prstGeom>
          <a:solidFill>
            <a:schemeClr val="bg1"/>
          </a:solidFill>
          <a:ln>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a:p>
        </p:txBody>
      </p:sp>
      <p:sp>
        <p:nvSpPr>
          <p:cNvPr id="9" name="TextBox 8"/>
          <p:cNvSpPr txBox="1"/>
          <p:nvPr userDrawn="1"/>
        </p:nvSpPr>
        <p:spPr>
          <a:xfrm>
            <a:off x="967318" y="357718"/>
            <a:ext cx="3348567" cy="493183"/>
          </a:xfrm>
          <a:prstGeom prst="rect">
            <a:avLst/>
          </a:prstGeom>
          <a:noFill/>
        </p:spPr>
        <p:txBody>
          <a:bodyPr lIns="121917" tIns="60958" rIns="121917" bIns="60958">
            <a:spAutoFit/>
          </a:bodyPr>
          <a:lstStyle/>
          <a:p>
            <a:pPr>
              <a:defRPr/>
            </a:pPr>
            <a:r>
              <a:rPr lang="zh-CN" altLang="en-US" sz="2400" dirty="0">
                <a:solidFill>
                  <a:srgbClr val="C00000"/>
                </a:solidFill>
                <a:latin typeface="华文行楷" pitchFamily="2" charset="-122"/>
                <a:ea typeface="华文行楷" pitchFamily="2" charset="-122"/>
              </a:rPr>
              <a:t>中共宜昌市委党校</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srcRect/>
          <a:stretch>
            <a:fillRect/>
          </a:stretch>
        </p:blipFill>
        <p:spPr bwMode="auto">
          <a:xfrm>
            <a:off x="0" y="-40217"/>
            <a:ext cx="12192000" cy="6898217"/>
          </a:xfrm>
          <a:prstGeom prst="rect">
            <a:avLst/>
          </a:prstGeom>
          <a:noFill/>
          <a:ln w="9525">
            <a:noFill/>
            <a:miter lim="800000"/>
            <a:headEnd/>
            <a:tailEnd/>
          </a:ln>
        </p:spPr>
      </p:pic>
      <p:pic>
        <p:nvPicPr>
          <p:cNvPr id="3" name="图片 6"/>
          <p:cNvPicPr>
            <a:picLocks noChangeAspect="1"/>
          </p:cNvPicPr>
          <p:nvPr userDrawn="1"/>
        </p:nvPicPr>
        <p:blipFill>
          <a:blip r:embed="rId2"/>
          <a:srcRect/>
          <a:stretch>
            <a:fillRect/>
          </a:stretch>
        </p:blipFill>
        <p:spPr bwMode="auto">
          <a:xfrm>
            <a:off x="0" y="1"/>
            <a:ext cx="12192000" cy="6898217"/>
          </a:xfrm>
          <a:prstGeom prst="rect">
            <a:avLst/>
          </a:prstGeom>
          <a:noFill/>
          <a:ln w="9525">
            <a:noFill/>
            <a:miter lim="800000"/>
            <a:headEnd/>
            <a:tailEnd/>
          </a:ln>
        </p:spPr>
      </p:pic>
      <p:sp>
        <p:nvSpPr>
          <p:cNvPr id="4" name="矩形 3"/>
          <p:cNvSpPr>
            <a:spLocks noChangeArrowheads="1"/>
          </p:cNvSpPr>
          <p:nvPr userDrawn="1"/>
        </p:nvSpPr>
        <p:spPr bwMode="auto">
          <a:xfrm>
            <a:off x="0" y="251885"/>
            <a:ext cx="12192000" cy="62865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lIns="121917" tIns="60958" rIns="121917" bIns="60958" anchor="ctr"/>
          <a:lstStyle/>
          <a:p>
            <a:pPr algn="ctr" defTabSz="1219170">
              <a:defRPr/>
            </a:pPr>
            <a:endParaRPr lang="zh-CN" altLang="en-US" sz="2400" dirty="0">
              <a:solidFill>
                <a:srgbClr val="FFFFFF"/>
              </a:solidFill>
            </a:endParaRPr>
          </a:p>
        </p:txBody>
      </p:sp>
      <p:pic>
        <p:nvPicPr>
          <p:cNvPr id="5" name="图片 8"/>
          <p:cNvPicPr>
            <a:picLocks noChangeAspect="1"/>
          </p:cNvPicPr>
          <p:nvPr userDrawn="1"/>
        </p:nvPicPr>
        <p:blipFill>
          <a:blip r:embed="rId3"/>
          <a:srcRect/>
          <a:stretch>
            <a:fillRect/>
          </a:stretch>
        </p:blipFill>
        <p:spPr bwMode="auto">
          <a:xfrm>
            <a:off x="203201" y="306918"/>
            <a:ext cx="599017" cy="808567"/>
          </a:xfrm>
          <a:prstGeom prst="rect">
            <a:avLst/>
          </a:prstGeom>
          <a:noFill/>
          <a:ln w="9525">
            <a:noFill/>
            <a:miter lim="800000"/>
            <a:headEnd/>
            <a:tailEnd/>
          </a:ln>
        </p:spPr>
      </p:pic>
      <p:cxnSp>
        <p:nvCxnSpPr>
          <p:cNvPr id="6" name="直接连接符 5"/>
          <p:cNvCxnSpPr/>
          <p:nvPr userDrawn="1"/>
        </p:nvCxnSpPr>
        <p:spPr>
          <a:xfrm>
            <a:off x="571500" y="891117"/>
            <a:ext cx="11440584"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图片 11"/>
          <p:cNvPicPr>
            <a:picLocks noChangeAspect="1"/>
          </p:cNvPicPr>
          <p:nvPr userDrawn="1"/>
        </p:nvPicPr>
        <p:blipFill>
          <a:blip r:embed="rId4"/>
          <a:srcRect b="16632"/>
          <a:stretch>
            <a:fillRect/>
          </a:stretch>
        </p:blipFill>
        <p:spPr bwMode="auto">
          <a:xfrm>
            <a:off x="9154585" y="245533"/>
            <a:ext cx="2846916" cy="635000"/>
          </a:xfrm>
          <a:prstGeom prst="rect">
            <a:avLst/>
          </a:prstGeom>
          <a:noFill/>
          <a:ln w="9525">
            <a:noFill/>
            <a:miter lim="800000"/>
            <a:headEnd/>
            <a:tailEnd/>
          </a:ln>
        </p:spPr>
      </p:pic>
      <p:sp>
        <p:nvSpPr>
          <p:cNvPr id="8" name="圆角矩形 7"/>
          <p:cNvSpPr/>
          <p:nvPr userDrawn="1"/>
        </p:nvSpPr>
        <p:spPr>
          <a:xfrm>
            <a:off x="215154" y="920377"/>
            <a:ext cx="11773647" cy="5605929"/>
          </a:xfrm>
          <a:prstGeom prst="roundRect">
            <a:avLst/>
          </a:prstGeom>
          <a:solidFill>
            <a:schemeClr val="bg1"/>
          </a:solidFill>
          <a:ln>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a:p>
        </p:txBody>
      </p:sp>
      <p:sp>
        <p:nvSpPr>
          <p:cNvPr id="9" name="TextBox 8"/>
          <p:cNvSpPr txBox="1"/>
          <p:nvPr userDrawn="1"/>
        </p:nvSpPr>
        <p:spPr>
          <a:xfrm>
            <a:off x="967318" y="357718"/>
            <a:ext cx="3348567" cy="493183"/>
          </a:xfrm>
          <a:prstGeom prst="rect">
            <a:avLst/>
          </a:prstGeom>
          <a:noFill/>
        </p:spPr>
        <p:txBody>
          <a:bodyPr lIns="121917" tIns="60958" rIns="121917" bIns="60958">
            <a:spAutoFit/>
          </a:bodyPr>
          <a:lstStyle/>
          <a:p>
            <a:pPr>
              <a:defRPr/>
            </a:pPr>
            <a:r>
              <a:rPr lang="zh-CN" altLang="en-US" sz="2400" dirty="0">
                <a:solidFill>
                  <a:srgbClr val="C00000"/>
                </a:solidFill>
                <a:latin typeface="华文行楷" pitchFamily="2" charset="-122"/>
                <a:ea typeface="华文行楷" pitchFamily="2" charset="-122"/>
              </a:rPr>
              <a:t>中共宜昌市委党校</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B6E1E2C-079A-4518-8376-58B9D5CF7327}" type="datetimeFigureOut">
              <a:rPr lang="zh-CN" altLang="en-US"/>
              <a:pPr>
                <a:defRPr/>
              </a:pPr>
              <a:t>2016/11/22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EFBE80B-38D3-469D-B379-E0DE9D1B3B46}"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651D1BA7-259E-440B-9806-DB8D257D6052}" type="datetimeFigureOut">
              <a:rPr lang="zh-CN" altLang="en-US"/>
              <a:pPr>
                <a:defRPr/>
              </a:pPr>
              <a:t>2016/11/22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2FEB2DE-9D27-49B5-B92E-4484C870F4A1}"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3AD0D0E6-6ACA-44F3-A596-F8A3979137AF}" type="datetimeFigureOut">
              <a:rPr lang="zh-CN" altLang="en-US"/>
              <a:pPr>
                <a:defRPr/>
              </a:pPr>
              <a:t>2016/11/22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FEC7B6E-8678-4040-A339-4C403FDD865B}"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6C8A741E-BBD3-490D-9C19-4BBECBC45434}" type="datetimeFigureOut">
              <a:rPr lang="zh-CN" altLang="en-US"/>
              <a:pPr>
                <a:defRPr/>
              </a:pPr>
              <a:t>2016/11/22</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AD1E3675-47CF-4050-B4C0-0ABD856DF360}"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FADFB79E-2A25-461F-AEFB-46E26B47EC3D}" type="datetimeFigureOut">
              <a:rPr lang="zh-CN" altLang="en-US"/>
              <a:pPr>
                <a:defRPr/>
              </a:pPr>
              <a:t>2016/11/22</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4CDB5059-7878-409B-AE70-C54AB6A62345}"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581E72FA-DE72-4DE9-B6F4-CE89E71B67F4}" type="datetimeFigureOut">
              <a:rPr lang="zh-CN" altLang="en-US"/>
              <a:pPr>
                <a:defRPr/>
              </a:pPr>
              <a:t>2016/11/22</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070AD38A-0C22-4BB4-8BBD-D0FC5094E26C}"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9AC83776-A1B8-48D5-A978-DE2B262DF295}" type="datetimeFigureOut">
              <a:rPr lang="zh-CN" altLang="en-US"/>
              <a:pPr>
                <a:defRPr/>
              </a:pPr>
              <a:t>2016/11/22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E392A53-3D7B-4074-A19A-985B09FDC3A4}"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4BC34B5A-A827-43B4-9D98-09475F1F9023}" type="datetimeFigureOut">
              <a:rPr lang="zh-CN" altLang="en-US"/>
              <a:pPr>
                <a:defRPr/>
              </a:pPr>
              <a:t>2016/11/22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3122605-CA7A-4C0B-94FD-D84A559B806C}"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2424DA56-2E7D-4455-A9CB-3910BC7B65A1}" type="datetimeFigureOut">
              <a:rPr lang="zh-CN" altLang="en-US"/>
              <a:pPr>
                <a:defRPr/>
              </a:pPr>
              <a:t>2016/11/22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86B18FDC-083C-4D27-9957-1A919CD8BB83}"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ea typeface="宋体" charset="-122"/>
        </a:defRPr>
      </a:lvl2pPr>
      <a:lvl3pPr algn="l" rtl="0" eaLnBrk="0" fontAlgn="base" hangingPunct="0">
        <a:lnSpc>
          <a:spcPct val="90000"/>
        </a:lnSpc>
        <a:spcBef>
          <a:spcPct val="0"/>
        </a:spcBef>
        <a:spcAft>
          <a:spcPct val="0"/>
        </a:spcAft>
        <a:defRPr sz="4400">
          <a:solidFill>
            <a:schemeClr val="tx1"/>
          </a:solidFill>
          <a:latin typeface="Calibri Light"/>
          <a:ea typeface="宋体" charset="-122"/>
        </a:defRPr>
      </a:lvl3pPr>
      <a:lvl4pPr algn="l" rtl="0" eaLnBrk="0" fontAlgn="base" hangingPunct="0">
        <a:lnSpc>
          <a:spcPct val="90000"/>
        </a:lnSpc>
        <a:spcBef>
          <a:spcPct val="0"/>
        </a:spcBef>
        <a:spcAft>
          <a:spcPct val="0"/>
        </a:spcAft>
        <a:defRPr sz="4400">
          <a:solidFill>
            <a:schemeClr val="tx1"/>
          </a:solidFill>
          <a:latin typeface="Calibri Light"/>
          <a:ea typeface="宋体" charset="-122"/>
        </a:defRPr>
      </a:lvl4pPr>
      <a:lvl5pPr algn="l" rtl="0" eaLnBrk="0" fontAlgn="base" hangingPunct="0">
        <a:lnSpc>
          <a:spcPct val="90000"/>
        </a:lnSpc>
        <a:spcBef>
          <a:spcPct val="0"/>
        </a:spcBef>
        <a:spcAft>
          <a:spcPct val="0"/>
        </a:spcAft>
        <a:defRPr sz="4400">
          <a:solidFill>
            <a:schemeClr val="tx1"/>
          </a:solidFill>
          <a:latin typeface="Calibri Light"/>
          <a:ea typeface="宋体" charset="-122"/>
        </a:defRPr>
      </a:lvl5pPr>
      <a:lvl6pPr marL="457200" algn="l" rtl="0" fontAlgn="base">
        <a:lnSpc>
          <a:spcPct val="90000"/>
        </a:lnSpc>
        <a:spcBef>
          <a:spcPct val="0"/>
        </a:spcBef>
        <a:spcAft>
          <a:spcPct val="0"/>
        </a:spcAft>
        <a:defRPr sz="4400">
          <a:solidFill>
            <a:schemeClr val="tx1"/>
          </a:solidFill>
          <a:latin typeface="Calibri Light"/>
          <a:ea typeface="宋体" charset="-122"/>
        </a:defRPr>
      </a:lvl6pPr>
      <a:lvl7pPr marL="914400" algn="l" rtl="0" fontAlgn="base">
        <a:lnSpc>
          <a:spcPct val="90000"/>
        </a:lnSpc>
        <a:spcBef>
          <a:spcPct val="0"/>
        </a:spcBef>
        <a:spcAft>
          <a:spcPct val="0"/>
        </a:spcAft>
        <a:defRPr sz="4400">
          <a:solidFill>
            <a:schemeClr val="tx1"/>
          </a:solidFill>
          <a:latin typeface="Calibri Light"/>
          <a:ea typeface="宋体" charset="-122"/>
        </a:defRPr>
      </a:lvl7pPr>
      <a:lvl8pPr marL="1371600" algn="l" rtl="0" fontAlgn="base">
        <a:lnSpc>
          <a:spcPct val="90000"/>
        </a:lnSpc>
        <a:spcBef>
          <a:spcPct val="0"/>
        </a:spcBef>
        <a:spcAft>
          <a:spcPct val="0"/>
        </a:spcAft>
        <a:defRPr sz="4400">
          <a:solidFill>
            <a:schemeClr val="tx1"/>
          </a:solidFill>
          <a:latin typeface="Calibri Light"/>
          <a:ea typeface="宋体" charset="-122"/>
        </a:defRPr>
      </a:lvl8pPr>
      <a:lvl9pPr marL="1828800" algn="l" rtl="0" fontAlgn="base">
        <a:lnSpc>
          <a:spcPct val="90000"/>
        </a:lnSpc>
        <a:spcBef>
          <a:spcPct val="0"/>
        </a:spcBef>
        <a:spcAft>
          <a:spcPct val="0"/>
        </a:spcAft>
        <a:defRPr sz="4400">
          <a:solidFill>
            <a:schemeClr val="tx1"/>
          </a:solidFill>
          <a:latin typeface="Calibri Light"/>
          <a:ea typeface="宋体" charset="-122"/>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16.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diagramColors" Target="../diagrams/colors4.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slideLayout" Target="../slideLayouts/slideLayout7.xml"/><Relationship Id="rId7" Type="http://schemas.openxmlformats.org/officeDocument/2006/relationships/image" Target="../media/image27.jpe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32.jpe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6.xml"/><Relationship Id="rId1" Type="http://schemas.openxmlformats.org/officeDocument/2006/relationships/tags" Target="../tags/tag2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Layout" Target="../slideLayouts/slideLayout7.xml"/><Relationship Id="rId7" Type="http://schemas.openxmlformats.org/officeDocument/2006/relationships/diagramColors" Target="../diagrams/colors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diagramColors" Target="../diagrams/colors6.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40.jpeg"/><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slideLayout" Target="../slideLayouts/slideLayout7.xml"/><Relationship Id="rId7" Type="http://schemas.openxmlformats.org/officeDocument/2006/relationships/diagramQuickStyle" Target="../diagrams/quickStyle7.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notesSlide" Target="../notesSlides/notesSlide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slideLayout" Target="../slideLayouts/slideLayout7.xml"/><Relationship Id="rId7" Type="http://schemas.openxmlformats.org/officeDocument/2006/relationships/diagramQuickStyle" Target="../diagrams/quickStyle8.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45.jpeg"/><Relationship Id="rId4" Type="http://schemas.openxmlformats.org/officeDocument/2006/relationships/image" Target="../media/image42.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image" Target="../media/image42.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image" Target="../media/image47.jpeg"/><Relationship Id="rId4" Type="http://schemas.openxmlformats.org/officeDocument/2006/relationships/image" Target="../media/image46.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image" Target="../media/image48.jpeg"/><Relationship Id="rId4" Type="http://schemas.openxmlformats.org/officeDocument/2006/relationships/image" Target="../media/image42.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image" Target="../media/image42.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image" Target="../media/image42.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image" Target="../media/image42.jpe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image" Target="../media/image42.jpe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image" Target="../media/image49.jpeg"/></Relationships>
</file>

<file path=ppt/slides/_rels/slide39.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slideLayout" Target="../slideLayouts/slideLayout7.xml"/><Relationship Id="rId7" Type="http://schemas.openxmlformats.org/officeDocument/2006/relationships/diagramColors" Target="../diagrams/colors9.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0.xml"/><Relationship Id="rId1" Type="http://schemas.openxmlformats.org/officeDocument/2006/relationships/tags" Target="../tags/tag69.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2.xml"/><Relationship Id="rId1" Type="http://schemas.openxmlformats.org/officeDocument/2006/relationships/tags" Target="../tags/tag71.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4.xml"/><Relationship Id="rId1" Type="http://schemas.openxmlformats.org/officeDocument/2006/relationships/tags" Target="../tags/tag73.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6.xml"/><Relationship Id="rId1" Type="http://schemas.openxmlformats.org/officeDocument/2006/relationships/tags" Target="../tags/tag75.xml"/><Relationship Id="rId4" Type="http://schemas.openxmlformats.org/officeDocument/2006/relationships/image" Target="../media/image50.jpe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8.xml"/><Relationship Id="rId1" Type="http://schemas.openxmlformats.org/officeDocument/2006/relationships/tags" Target="../tags/tag77.xml"/><Relationship Id="rId4" Type="http://schemas.openxmlformats.org/officeDocument/2006/relationships/image" Target="../media/image51.jpe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image" Target="../media/image53.jpeg"/><Relationship Id="rId4" Type="http://schemas.openxmlformats.org/officeDocument/2006/relationships/image" Target="../media/image52.jpe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54.jpeg"/><Relationship Id="rId5" Type="http://schemas.openxmlformats.org/officeDocument/2006/relationships/image" Target="../media/image52.jpeg"/><Relationship Id="rId4" Type="http://schemas.openxmlformats.org/officeDocument/2006/relationships/notesSlide" Target="../notesSlides/notesSlide3.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4.xml"/><Relationship Id="rId1" Type="http://schemas.openxmlformats.org/officeDocument/2006/relationships/tags" Target="../tags/tag83.xml"/><Relationship Id="rId4" Type="http://schemas.openxmlformats.org/officeDocument/2006/relationships/notesSlide" Target="../notesSlides/notesSlide4.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notesSlide" Target="../notesSlides/notesSlide5.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image" Target="../media/image55.jpeg"/><Relationship Id="rId4" Type="http://schemas.openxmlformats.org/officeDocument/2006/relationships/notesSlide" Target="../notesSlides/notesSlide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0.xml"/><Relationship Id="rId1" Type="http://schemas.openxmlformats.org/officeDocument/2006/relationships/tags" Target="../tags/tag89.xml"/><Relationship Id="rId4" Type="http://schemas.openxmlformats.org/officeDocument/2006/relationships/notesSlide" Target="../notesSlides/notesSlide7.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2.xml"/><Relationship Id="rId1" Type="http://schemas.openxmlformats.org/officeDocument/2006/relationships/tags" Target="../tags/tag91.xml"/><Relationship Id="rId4" Type="http://schemas.openxmlformats.org/officeDocument/2006/relationships/notesSlide" Target="../notesSlides/notesSlide8.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notesSlide" Target="../notesSlides/notesSlide9.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0.jpe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notesSlide" Target="../notesSlides/notesSlide10.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image" Target="../media/image61.jpeg"/><Relationship Id="rId4" Type="http://schemas.openxmlformats.org/officeDocument/2006/relationships/notesSlide" Target="../notesSlides/notesSlide11.xml"/></Relationships>
</file>

<file path=ppt/slides/_rels/slide55.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slideLayout" Target="../slideLayouts/slideLayout7.xml"/><Relationship Id="rId7" Type="http://schemas.openxmlformats.org/officeDocument/2006/relationships/diagramQuickStyle" Target="../diagrams/quickStyle10.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notesSlide" Target="../notesSlides/notesSlide12.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2.xml"/><Relationship Id="rId1" Type="http://schemas.openxmlformats.org/officeDocument/2006/relationships/tags" Target="../tags/tag101.xml"/><Relationship Id="rId5" Type="http://schemas.openxmlformats.org/officeDocument/2006/relationships/image" Target="../media/image62.jpeg"/><Relationship Id="rId4" Type="http://schemas.openxmlformats.org/officeDocument/2006/relationships/notesSlide" Target="../notesSlides/notesSlide13.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4.xml"/><Relationship Id="rId1" Type="http://schemas.openxmlformats.org/officeDocument/2006/relationships/tags" Target="../tags/tag103.xml"/><Relationship Id="rId4" Type="http://schemas.openxmlformats.org/officeDocument/2006/relationships/notesSlide" Target="../notesSlides/notesSlide14.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notesSlide" Target="../notesSlides/notesSlide15.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8.xml"/><Relationship Id="rId1" Type="http://schemas.openxmlformats.org/officeDocument/2006/relationships/tags" Target="../tags/tag107.xml"/><Relationship Id="rId4" Type="http://schemas.openxmlformats.org/officeDocument/2006/relationships/notesSlide" Target="../notesSlides/notesSlide1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6.jpeg"/></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0.xml"/><Relationship Id="rId1" Type="http://schemas.openxmlformats.org/officeDocument/2006/relationships/tags" Target="../tags/tag109.xml"/><Relationship Id="rId4" Type="http://schemas.openxmlformats.org/officeDocument/2006/relationships/notesSlide" Target="../notesSlides/notesSlide17.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image" Target="../media/image65.jpeg"/><Relationship Id="rId4" Type="http://schemas.openxmlformats.org/officeDocument/2006/relationships/notesSlide" Target="../notesSlides/notesSlide18.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notesSlide" Target="../notesSlides/notesSlide19.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6.xml"/><Relationship Id="rId1" Type="http://schemas.openxmlformats.org/officeDocument/2006/relationships/tags" Target="../tags/tag115.xml"/><Relationship Id="rId4" Type="http://schemas.openxmlformats.org/officeDocument/2006/relationships/notesSlide" Target="../notesSlides/notesSlide20.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image" Target="../media/image68.gif"/><Relationship Id="rId4" Type="http://schemas.openxmlformats.org/officeDocument/2006/relationships/notesSlide" Target="../notesSlides/notesSlide21.xml"/></Relationships>
</file>

<file path=ppt/slides/_rels/slide65.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slideLayout" Target="../slideLayouts/slideLayout7.xml"/><Relationship Id="rId7" Type="http://schemas.openxmlformats.org/officeDocument/2006/relationships/diagramQuickStyle" Target="../diagrams/quickStyle11.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notesSlide" Target="../notesSlides/notesSlide22.xml"/></Relationships>
</file>

<file path=ppt/slides/_rels/slide66.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slideLayout" Target="../slideLayouts/slideLayout7.xml"/><Relationship Id="rId7" Type="http://schemas.openxmlformats.org/officeDocument/2006/relationships/diagramQuickStyle" Target="../diagrams/quickStyle12.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notesSlide" Target="../notesSlides/notesSlide23.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4.xml"/><Relationship Id="rId1" Type="http://schemas.openxmlformats.org/officeDocument/2006/relationships/tags" Target="../tags/tag123.xml"/><Relationship Id="rId4" Type="http://schemas.openxmlformats.org/officeDocument/2006/relationships/notesSlide" Target="../notesSlides/notesSlide24.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6.xml"/><Relationship Id="rId1" Type="http://schemas.openxmlformats.org/officeDocument/2006/relationships/tags" Target="../tags/tag125.xml"/><Relationship Id="rId4" Type="http://schemas.openxmlformats.org/officeDocument/2006/relationships/notesSlide" Target="../notesSlides/notesSlide25.xml"/></Relationships>
</file>

<file path=ppt/slides/_rels/slide69.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slideLayout" Target="../slideLayouts/slideLayout7.xml"/><Relationship Id="rId7" Type="http://schemas.openxmlformats.org/officeDocument/2006/relationships/diagramQuickStyle" Target="../diagrams/quickStyle13.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diagramLayout" Target="../diagrams/layout13.xml"/><Relationship Id="rId5" Type="http://schemas.openxmlformats.org/officeDocument/2006/relationships/diagramData" Target="../diagrams/data13.xml"/><Relationship Id="rId4" Type="http://schemas.openxmlformats.org/officeDocument/2006/relationships/notesSlide" Target="../notesSlides/notesSlide2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17.png"/></Relationships>
</file>

<file path=ppt/slides/_rels/slide70.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slideLayout" Target="../slideLayouts/slideLayout7.xml"/><Relationship Id="rId7" Type="http://schemas.openxmlformats.org/officeDocument/2006/relationships/diagramQuickStyle" Target="../diagrams/quickStyle14.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diagramLayout" Target="../diagrams/layout14.xml"/><Relationship Id="rId5" Type="http://schemas.openxmlformats.org/officeDocument/2006/relationships/diagramData" Target="../diagrams/data14.xml"/><Relationship Id="rId4" Type="http://schemas.openxmlformats.org/officeDocument/2006/relationships/notesSlide" Target="../notesSlides/notesSlide27.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2.xml"/><Relationship Id="rId1" Type="http://schemas.openxmlformats.org/officeDocument/2006/relationships/tags" Target="../tags/tag131.xml"/><Relationship Id="rId4" Type="http://schemas.openxmlformats.org/officeDocument/2006/relationships/notesSlide" Target="../notesSlides/notesSlide28.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notesSlide" Target="../notesSlides/notesSlide29.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image" Target="../media/image50.jpeg"/><Relationship Id="rId5" Type="http://schemas.openxmlformats.org/officeDocument/2006/relationships/image" Target="../media/image71.jpeg"/><Relationship Id="rId4" Type="http://schemas.openxmlformats.org/officeDocument/2006/relationships/notesSlide" Target="../notesSlides/notesSlide30.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8.xml"/><Relationship Id="rId1" Type="http://schemas.openxmlformats.org/officeDocument/2006/relationships/tags" Target="../tags/tag137.xml"/><Relationship Id="rId4" Type="http://schemas.openxmlformats.org/officeDocument/2006/relationships/image" Target="../media/image72.jpeg"/></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0.xml"/><Relationship Id="rId1" Type="http://schemas.openxmlformats.org/officeDocument/2006/relationships/tags" Target="../tags/tag139.xml"/><Relationship Id="rId5" Type="http://schemas.openxmlformats.org/officeDocument/2006/relationships/image" Target="../media/image74.jpeg"/><Relationship Id="rId4" Type="http://schemas.openxmlformats.org/officeDocument/2006/relationships/image" Target="../media/image73.jpeg"/></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2.xml"/><Relationship Id="rId1" Type="http://schemas.openxmlformats.org/officeDocument/2006/relationships/tags" Target="../tags/tag141.xm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4.xml"/><Relationship Id="rId1" Type="http://schemas.openxmlformats.org/officeDocument/2006/relationships/tags" Target="../tags/tag143.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6.xml"/><Relationship Id="rId1" Type="http://schemas.openxmlformats.org/officeDocument/2006/relationships/tags" Target="../tags/tag145.x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8.xml"/><Relationship Id="rId1" Type="http://schemas.openxmlformats.org/officeDocument/2006/relationships/tags" Target="../tags/tag14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18.jpeg"/></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0.xml"/><Relationship Id="rId1" Type="http://schemas.openxmlformats.org/officeDocument/2006/relationships/tags" Target="../tags/tag149.xml"/></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2.xml"/><Relationship Id="rId1" Type="http://schemas.openxmlformats.org/officeDocument/2006/relationships/tags" Target="../tags/tag151.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4.xml"/><Relationship Id="rId1" Type="http://schemas.openxmlformats.org/officeDocument/2006/relationships/tags" Target="../tags/tag153.xm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6.xml"/><Relationship Id="rId1" Type="http://schemas.openxmlformats.org/officeDocument/2006/relationships/tags" Target="../tags/tag155.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8.xml"/><Relationship Id="rId1" Type="http://schemas.openxmlformats.org/officeDocument/2006/relationships/tags" Target="../tags/tag157.xml"/></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0.xml"/><Relationship Id="rId1" Type="http://schemas.openxmlformats.org/officeDocument/2006/relationships/tags" Target="../tags/tag159.xml"/><Relationship Id="rId5" Type="http://schemas.openxmlformats.org/officeDocument/2006/relationships/image" Target="../media/image76.png"/><Relationship Id="rId4" Type="http://schemas.openxmlformats.org/officeDocument/2006/relationships/image" Target="../media/image75.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p:cNvPicPr>
            <a:picLocks noChangeAspect="1"/>
          </p:cNvPicPr>
          <p:nvPr/>
        </p:nvPicPr>
        <p:blipFill>
          <a:blip r:embed="rId3" cstate="print">
            <a:lum/>
          </a:blip>
          <a:stretch>
            <a:fillRect/>
          </a:stretch>
        </p:blipFill>
        <p:spPr>
          <a:xfrm>
            <a:off x="0" y="0"/>
            <a:ext cx="12192000" cy="6858000"/>
          </a:xfrm>
          <a:prstGeom prst="rect">
            <a:avLst/>
          </a:prstGeom>
          <a:noFill/>
          <a:ln w="9525" cmpd="sng">
            <a:noFill/>
            <a:prstDash val="solid"/>
            <a:miter/>
          </a:ln>
        </p:spPr>
      </p:pic>
      <p:pic>
        <p:nvPicPr>
          <p:cNvPr id="20" name="图片"/>
          <p:cNvPicPr>
            <a:picLocks noChangeAspect="1"/>
          </p:cNvPicPr>
          <p:nvPr/>
        </p:nvPicPr>
        <p:blipFill>
          <a:blip r:embed="rId4" cstate="print">
            <a:lum/>
          </a:blip>
          <a:stretch>
            <a:fillRect/>
          </a:stretch>
        </p:blipFill>
        <p:spPr>
          <a:xfrm>
            <a:off x="4830763" y="3581399"/>
            <a:ext cx="7361237" cy="3009899"/>
          </a:xfrm>
          <a:prstGeom prst="rect">
            <a:avLst/>
          </a:prstGeom>
          <a:noFill/>
          <a:ln w="9525" cmpd="sng">
            <a:noFill/>
            <a:prstDash val="solid"/>
            <a:miter/>
          </a:ln>
        </p:spPr>
      </p:pic>
      <p:pic>
        <p:nvPicPr>
          <p:cNvPr id="21" name="图片"/>
          <p:cNvPicPr>
            <a:picLocks noChangeAspect="1"/>
          </p:cNvPicPr>
          <p:nvPr/>
        </p:nvPicPr>
        <p:blipFill>
          <a:blip r:embed="rId5" cstate="print">
            <a:lum/>
          </a:blip>
          <a:stretch>
            <a:fillRect/>
          </a:stretch>
        </p:blipFill>
        <p:spPr>
          <a:xfrm>
            <a:off x="0" y="4535488"/>
            <a:ext cx="12192000" cy="2322512"/>
          </a:xfrm>
          <a:prstGeom prst="rect">
            <a:avLst/>
          </a:prstGeom>
          <a:noFill/>
          <a:ln w="9525" cmpd="sng">
            <a:noFill/>
            <a:prstDash val="solid"/>
            <a:miter/>
          </a:ln>
        </p:spPr>
      </p:pic>
      <p:pic>
        <p:nvPicPr>
          <p:cNvPr id="22" name="图片"/>
          <p:cNvPicPr>
            <a:picLocks noChangeAspect="1"/>
          </p:cNvPicPr>
          <p:nvPr/>
        </p:nvPicPr>
        <p:blipFill>
          <a:blip r:embed="rId6" cstate="print">
            <a:lum/>
          </a:blip>
          <a:stretch>
            <a:fillRect/>
          </a:stretch>
        </p:blipFill>
        <p:spPr>
          <a:xfrm>
            <a:off x="0" y="4572000"/>
            <a:ext cx="12192000" cy="2286000"/>
          </a:xfrm>
          <a:prstGeom prst="rect">
            <a:avLst/>
          </a:prstGeom>
          <a:noFill/>
          <a:ln w="9525" cmpd="sng">
            <a:noFill/>
            <a:prstDash val="solid"/>
            <a:miter/>
          </a:ln>
        </p:spPr>
      </p:pic>
      <p:pic>
        <p:nvPicPr>
          <p:cNvPr id="23" name="图片"/>
          <p:cNvPicPr>
            <a:picLocks noChangeAspect="1"/>
          </p:cNvPicPr>
          <p:nvPr/>
        </p:nvPicPr>
        <p:blipFill>
          <a:blip r:embed="rId7" cstate="print">
            <a:lum/>
          </a:blip>
          <a:stretch>
            <a:fillRect/>
          </a:stretch>
        </p:blipFill>
        <p:spPr>
          <a:xfrm>
            <a:off x="6430963" y="4224338"/>
            <a:ext cx="5761037" cy="2633662"/>
          </a:xfrm>
          <a:prstGeom prst="rect">
            <a:avLst/>
          </a:prstGeom>
          <a:noFill/>
          <a:ln w="9525" cmpd="sng">
            <a:noFill/>
            <a:prstDash val="solid"/>
            <a:miter/>
          </a:ln>
        </p:spPr>
      </p:pic>
      <p:pic>
        <p:nvPicPr>
          <p:cNvPr id="24" name="图片"/>
          <p:cNvPicPr>
            <a:picLocks noChangeAspect="1"/>
          </p:cNvPicPr>
          <p:nvPr/>
        </p:nvPicPr>
        <p:blipFill>
          <a:blip r:embed="rId8" cstate="print">
            <a:lum/>
          </a:blip>
          <a:stretch>
            <a:fillRect/>
          </a:stretch>
        </p:blipFill>
        <p:spPr>
          <a:xfrm>
            <a:off x="0" y="0"/>
            <a:ext cx="4200525" cy="1466850"/>
          </a:xfrm>
          <a:prstGeom prst="rect">
            <a:avLst/>
          </a:prstGeom>
          <a:noFill/>
          <a:ln w="9525" cmpd="sng">
            <a:noFill/>
            <a:prstDash val="solid"/>
            <a:miter/>
          </a:ln>
        </p:spPr>
      </p:pic>
      <p:sp>
        <p:nvSpPr>
          <p:cNvPr id="25" name="矩形"/>
          <p:cNvSpPr>
            <a:spLocks/>
          </p:cNvSpPr>
          <p:nvPr/>
        </p:nvSpPr>
        <p:spPr>
          <a:xfrm>
            <a:off x="0" y="1478452"/>
            <a:ext cx="12192000" cy="1870390"/>
          </a:xfrm>
          <a:prstGeom prst="rect">
            <a:avLst/>
          </a:prstGeom>
          <a:noFill/>
          <a:ln w="9525" cmpd="sng">
            <a:noFill/>
            <a:prstDash val="solid"/>
            <a:miter/>
          </a:ln>
        </p:spPr>
        <p:txBody>
          <a:bodyPr vert="horz" wrap="square" lIns="91440" tIns="45720" rIns="91440" bIns="45720" anchor="t" anchorCtr="0">
            <a:prstTxWarp prst="textNoShape">
              <a:avLst/>
            </a:prstTxWarp>
          </a:bodyPr>
          <a:lstStyle/>
          <a:p>
            <a:pPr algn="ctr"/>
            <a:r>
              <a:rPr lang="zh-CN" altLang="en-US" sz="6000" b="1" dirty="0" smtClean="0">
                <a:latin typeface="华文新魏" pitchFamily="2" charset="-122"/>
                <a:ea typeface="华文新魏" pitchFamily="2" charset="-122"/>
              </a:rPr>
              <a:t>聚焦十八届六中全会</a:t>
            </a:r>
            <a:endParaRPr lang="zh-CN" altLang="en-US" sz="6000" dirty="0" smtClean="0">
              <a:latin typeface="华文新魏" pitchFamily="2" charset="-122"/>
              <a:ea typeface="华文新魏" pitchFamily="2" charset="-122"/>
            </a:endParaRPr>
          </a:p>
          <a:p>
            <a:pPr algn="ctr"/>
            <a:r>
              <a:rPr lang="zh-CN" altLang="en-US" sz="6000" b="1" dirty="0" smtClean="0">
                <a:latin typeface="华文新魏" pitchFamily="2" charset="-122"/>
                <a:ea typeface="华文新魏" pitchFamily="2" charset="-122"/>
              </a:rPr>
              <a:t>坚定推进全面从严治党</a:t>
            </a:r>
            <a:endParaRPr lang="zh-CN" altLang="en-US" sz="6000" dirty="0">
              <a:latin typeface="华文新魏" pitchFamily="2" charset="-122"/>
              <a:ea typeface="华文新魏" pitchFamily="2" charset="-122"/>
            </a:endParaRPr>
          </a:p>
        </p:txBody>
      </p:sp>
      <p:sp>
        <p:nvSpPr>
          <p:cNvPr id="26" name="矩形"/>
          <p:cNvSpPr>
            <a:spLocks/>
          </p:cNvSpPr>
          <p:nvPr/>
        </p:nvSpPr>
        <p:spPr>
          <a:xfrm>
            <a:off x="3258435" y="3740107"/>
            <a:ext cx="5588000" cy="585787"/>
          </a:xfrm>
          <a:prstGeom prst="rect">
            <a:avLst/>
          </a:prstGeom>
          <a:noFill/>
          <a:ln w="9525" cmpd="sng">
            <a:noFill/>
            <a:prstDash val="solid"/>
            <a:miter/>
          </a:ln>
        </p:spPr>
        <p:txBody>
          <a:bodyPr vert="horz" wrap="none" lIns="91440" tIns="45720" rIns="91440" bIns="45720" anchor="t" anchorCtr="0">
            <a:prstTxWarp prst="textNoShape">
              <a:avLst/>
            </a:prstTxWarp>
          </a:bodyPr>
          <a:lstStyle/>
          <a:p>
            <a:pPr marL="0" indent="0" algn="ctr" fontAlgn="auto">
              <a:lnSpc>
                <a:spcPct val="100000"/>
              </a:lnSpc>
              <a:spcBef>
                <a:spcPts val="0"/>
              </a:spcBef>
              <a:spcAft>
                <a:spcPts val="0"/>
              </a:spcAft>
              <a:buNone/>
            </a:pPr>
            <a:r>
              <a:rPr lang="zh-CN" altLang="en-US" sz="3200" b="1" dirty="0" smtClean="0">
                <a:latin typeface="楷体" pitchFamily="49" charset="-122"/>
                <a:ea typeface="楷体" pitchFamily="49" charset="-122"/>
                <a:cs typeface="微软雅黑" charset="0"/>
              </a:rPr>
              <a:t>市委宣讲团成员 杨艳</a:t>
            </a:r>
            <a:endParaRPr lang="zh-CN" altLang="en-US" sz="3200" b="1" dirty="0">
              <a:latin typeface="楷体" pitchFamily="49" charset="-122"/>
              <a:ea typeface="楷体" pitchFamily="49" charset="-122"/>
              <a:cs typeface="微软雅黑" charset="0"/>
            </a:endParaRPr>
          </a:p>
        </p:txBody>
      </p:sp>
      <p:pic>
        <p:nvPicPr>
          <p:cNvPr id="30" name="图片"/>
          <p:cNvPicPr>
            <a:picLocks noChangeAspect="1"/>
          </p:cNvPicPr>
          <p:nvPr/>
        </p:nvPicPr>
        <p:blipFill>
          <a:blip r:embed="rId9" cstate="print">
            <a:lum/>
          </a:blip>
          <a:stretch>
            <a:fillRect/>
          </a:stretch>
        </p:blipFill>
        <p:spPr>
          <a:xfrm>
            <a:off x="8094662" y="0"/>
            <a:ext cx="4097337" cy="2179638"/>
          </a:xfrm>
          <a:prstGeom prst="rect">
            <a:avLst/>
          </a:prstGeom>
          <a:noFill/>
          <a:ln w="9525" cmpd="sng">
            <a:noFill/>
            <a:prstDash val="solid"/>
            <a:miter/>
          </a:ln>
        </p:spPr>
      </p:pic>
      <p:pic>
        <p:nvPicPr>
          <p:cNvPr id="31" name="图片"/>
          <p:cNvPicPr>
            <a:picLocks noChangeAspect="1"/>
          </p:cNvPicPr>
          <p:nvPr/>
        </p:nvPicPr>
        <p:blipFill>
          <a:blip r:embed="rId10" cstate="print">
            <a:lum/>
          </a:blip>
          <a:stretch>
            <a:fillRect/>
          </a:stretch>
        </p:blipFill>
        <p:spPr>
          <a:xfrm>
            <a:off x="38100" y="5969000"/>
            <a:ext cx="2539999" cy="889000"/>
          </a:xfrm>
          <a:prstGeom prst="rect">
            <a:avLst/>
          </a:prstGeom>
          <a:noFill/>
          <a:ln w="9525" cmpd="sng">
            <a:noFill/>
            <a:prstDash val="solid"/>
            <a:miter/>
          </a:ln>
        </p:spPr>
      </p:pic>
      <p:pic>
        <p:nvPicPr>
          <p:cNvPr id="32" name="图片"/>
          <p:cNvPicPr>
            <a:picLocks noChangeAspect="1"/>
          </p:cNvPicPr>
          <p:nvPr/>
        </p:nvPicPr>
        <p:blipFill>
          <a:blip r:embed="rId11" cstate="print">
            <a:lum/>
          </a:blip>
          <a:stretch>
            <a:fillRect/>
          </a:stretch>
        </p:blipFill>
        <p:spPr>
          <a:xfrm>
            <a:off x="0" y="5649912"/>
            <a:ext cx="2593975" cy="1098549"/>
          </a:xfrm>
          <a:prstGeom prst="rect">
            <a:avLst/>
          </a:prstGeom>
          <a:noFill/>
          <a:ln w="9525" cmpd="sng">
            <a:noFill/>
            <a:prstDash val="solid"/>
            <a:miter/>
          </a:ln>
        </p:spPr>
      </p:pic>
    </p:spTree>
    <p:extLst>
      <p:ext uri="{BB962C8B-B14F-4D97-AF65-F5344CB8AC3E}">
        <p14:creationId xmlns:p14="http://schemas.microsoft.com/office/powerpoint/2010/main" xmlns="" val="139367384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一、明确习近平总书记的核心地位</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17411" name="文本框 1"/>
          <p:cNvSpPr txBox="1">
            <a:spLocks noChangeArrowheads="1"/>
          </p:cNvSpPr>
          <p:nvPr/>
        </p:nvSpPr>
        <p:spPr bwMode="auto">
          <a:xfrm>
            <a:off x="6367624" y="2651714"/>
            <a:ext cx="5150498" cy="2862322"/>
          </a:xfrm>
          <a:prstGeom prst="rect">
            <a:avLst/>
          </a:prstGeom>
          <a:noFill/>
          <a:ln w="9525">
            <a:noFill/>
            <a:miter lim="800000"/>
            <a:headEnd/>
            <a:tailEnd/>
          </a:ln>
        </p:spPr>
        <p:txBody>
          <a:bodyPr wrap="square">
            <a:spAutoFit/>
          </a:bodyPr>
          <a:lstStyle/>
          <a:p>
            <a:pPr indent="406400">
              <a:lnSpc>
                <a:spcPct val="150000"/>
              </a:lnSpc>
              <a:buClr>
                <a:srgbClr val="FF0000"/>
              </a:buClr>
              <a:buFont typeface="Wingdings" pitchFamily="2" charset="2"/>
              <a:buChar char="p"/>
            </a:pPr>
            <a:r>
              <a:rPr lang="zh-CN" altLang="en-US" sz="2400" b="1" dirty="0" smtClean="0">
                <a:latin typeface="+mn-ea"/>
                <a:ea typeface="+mn-ea"/>
                <a:cs typeface="仿宋_GB2312" pitchFamily="49" charset="-122"/>
              </a:rPr>
              <a:t> </a:t>
            </a:r>
            <a:r>
              <a:rPr lang="zh-CN" altLang="en-US" sz="2400" b="1" dirty="0" smtClean="0">
                <a:latin typeface="微软雅黑" pitchFamily="34" charset="-122"/>
                <a:ea typeface="微软雅黑" pitchFamily="34" charset="-122"/>
                <a:cs typeface="仿宋_GB2312" pitchFamily="49" charset="-122"/>
              </a:rPr>
              <a:t>列宁：</a:t>
            </a:r>
            <a:r>
              <a:rPr lang="zh-CN" altLang="en-US" sz="2400" b="1" dirty="0" smtClean="0">
                <a:solidFill>
                  <a:srgbClr val="FF0000"/>
                </a:solidFill>
                <a:latin typeface="微软雅黑" pitchFamily="34" charset="-122"/>
                <a:ea typeface="微软雅黑" pitchFamily="34" charset="-122"/>
                <a:cs typeface="仿宋_GB2312" pitchFamily="49" charset="-122"/>
              </a:rPr>
              <a:t>政治领袖</a:t>
            </a:r>
            <a:endParaRPr lang="en-US" altLang="zh-CN" sz="2400" b="1" dirty="0" smtClean="0">
              <a:solidFill>
                <a:srgbClr val="FF0000"/>
              </a:solidFill>
              <a:latin typeface="微软雅黑" pitchFamily="34" charset="-122"/>
              <a:ea typeface="微软雅黑" pitchFamily="34" charset="-122"/>
              <a:cs typeface="仿宋_GB2312" pitchFamily="49" charset="-122"/>
            </a:endParaRPr>
          </a:p>
          <a:p>
            <a:pPr indent="406400">
              <a:lnSpc>
                <a:spcPct val="150000"/>
              </a:lnSpc>
              <a:buClr>
                <a:srgbClr val="FF0000"/>
              </a:buClr>
              <a:buFont typeface="Wingdings" pitchFamily="2" charset="2"/>
              <a:buChar char="p"/>
            </a:pPr>
            <a:r>
              <a:rPr lang="zh-CN" altLang="en-US" sz="2400" b="1" dirty="0" smtClean="0">
                <a:latin typeface="微软雅黑" pitchFamily="34" charset="-122"/>
                <a:ea typeface="微软雅黑" pitchFamily="34" charset="-122"/>
                <a:cs typeface="仿宋_GB2312" pitchFamily="49" charset="-122"/>
              </a:rPr>
              <a:t>  职业革命家：</a:t>
            </a:r>
            <a:r>
              <a:rPr lang="zh-CN" altLang="en-US" sz="2400" b="1" dirty="0" smtClean="0">
                <a:solidFill>
                  <a:srgbClr val="FF0000"/>
                </a:solidFill>
                <a:latin typeface="微软雅黑" pitchFamily="34" charset="-122"/>
                <a:ea typeface="微软雅黑" pitchFamily="34" charset="-122"/>
                <a:cs typeface="仿宋_GB2312" pitchFamily="49" charset="-122"/>
              </a:rPr>
              <a:t>最高领导团队</a:t>
            </a:r>
            <a:endParaRPr lang="en-US" altLang="zh-CN" sz="2400" b="1" dirty="0" smtClean="0">
              <a:solidFill>
                <a:srgbClr val="FF0000"/>
              </a:solidFill>
              <a:latin typeface="微软雅黑" pitchFamily="34" charset="-122"/>
              <a:ea typeface="微软雅黑" pitchFamily="34" charset="-122"/>
              <a:cs typeface="仿宋_GB2312" pitchFamily="49" charset="-122"/>
            </a:endParaRPr>
          </a:p>
          <a:p>
            <a:pPr indent="406400">
              <a:lnSpc>
                <a:spcPct val="150000"/>
              </a:lnSpc>
              <a:buClr>
                <a:srgbClr val="FF0000"/>
              </a:buClr>
              <a:buFont typeface="Wingdings" pitchFamily="2" charset="2"/>
              <a:buChar char="p"/>
            </a:pPr>
            <a:r>
              <a:rPr lang="zh-CN" altLang="en-US" sz="2400" b="1" dirty="0" smtClean="0">
                <a:latin typeface="微软雅黑" pitchFamily="34" charset="-122"/>
                <a:ea typeface="微软雅黑" pitchFamily="34" charset="-122"/>
                <a:cs typeface="仿宋_GB2312" pitchFamily="49" charset="-122"/>
              </a:rPr>
              <a:t>  忠诚于布尔什维克党、忠诚于无产阶级革命事业的</a:t>
            </a:r>
            <a:r>
              <a:rPr lang="zh-CN" altLang="en-US" sz="2400" b="1" dirty="0" smtClean="0">
                <a:solidFill>
                  <a:srgbClr val="FF0000"/>
                </a:solidFill>
                <a:latin typeface="微软雅黑" pitchFamily="34" charset="-122"/>
                <a:ea typeface="微软雅黑" pitchFamily="34" charset="-122"/>
                <a:cs typeface="仿宋_GB2312" pitchFamily="49" charset="-122"/>
              </a:rPr>
              <a:t>领导骨干队伍</a:t>
            </a:r>
            <a:endParaRPr lang="en-US" altLang="zh-CN" sz="2400" b="1" dirty="0" smtClean="0">
              <a:solidFill>
                <a:srgbClr val="FF0000"/>
              </a:solidFill>
              <a:latin typeface="微软雅黑" pitchFamily="34" charset="-122"/>
              <a:ea typeface="微软雅黑" pitchFamily="34" charset="-122"/>
              <a:cs typeface="仿宋_GB2312" pitchFamily="49" charset="-122"/>
            </a:endParaRPr>
          </a:p>
          <a:p>
            <a:pPr indent="406400">
              <a:lnSpc>
                <a:spcPct val="150000"/>
              </a:lnSpc>
              <a:buClr>
                <a:srgbClr val="FF0000"/>
              </a:buClr>
              <a:buFont typeface="Wingdings" pitchFamily="2" charset="2"/>
              <a:buChar char="p"/>
            </a:pPr>
            <a:r>
              <a:rPr lang="zh-CN" altLang="en-US" sz="2400" b="1" dirty="0" smtClean="0">
                <a:latin typeface="微软雅黑" pitchFamily="34" charset="-122"/>
                <a:ea typeface="微软雅黑" pitchFamily="34" charset="-122"/>
                <a:cs typeface="仿宋_GB2312" pitchFamily="49" charset="-122"/>
              </a:rPr>
              <a:t>  党领导和掌握的</a:t>
            </a:r>
            <a:r>
              <a:rPr lang="zh-CN" altLang="en-US" sz="2400" b="1" dirty="0" smtClean="0">
                <a:solidFill>
                  <a:srgbClr val="FF0000"/>
                </a:solidFill>
                <a:latin typeface="微软雅黑" pitchFamily="34" charset="-122"/>
                <a:ea typeface="微软雅黑" pitchFamily="34" charset="-122"/>
                <a:cs typeface="仿宋_GB2312" pitchFamily="49" charset="-122"/>
              </a:rPr>
              <a:t>武装力量 </a:t>
            </a:r>
            <a:endParaRPr lang="en-US" altLang="zh-CN" sz="2400" b="1" dirty="0" smtClean="0">
              <a:solidFill>
                <a:srgbClr val="FF0000"/>
              </a:solidFill>
              <a:latin typeface="微软雅黑" pitchFamily="34" charset="-122"/>
              <a:ea typeface="微软雅黑" pitchFamily="34" charset="-122"/>
              <a:cs typeface="仿宋_GB2312" pitchFamily="49" charset="-122"/>
            </a:endParaRPr>
          </a:p>
        </p:txBody>
      </p:sp>
      <p:sp>
        <p:nvSpPr>
          <p:cNvPr id="7" name="文本框 1"/>
          <p:cNvSpPr txBox="1">
            <a:spLocks noChangeArrowheads="1"/>
          </p:cNvSpPr>
          <p:nvPr/>
        </p:nvSpPr>
        <p:spPr bwMode="auto">
          <a:xfrm>
            <a:off x="1050348" y="1711112"/>
            <a:ext cx="9863076" cy="572464"/>
          </a:xfrm>
          <a:prstGeom prst="rect">
            <a:avLst/>
          </a:prstGeom>
          <a:noFill/>
          <a:ln w="9525">
            <a:noFill/>
            <a:miter lim="800000"/>
            <a:headEnd/>
            <a:tailEnd/>
          </a:ln>
        </p:spPr>
        <p:txBody>
          <a:bodyPr wrap="square">
            <a:spAutoFit/>
          </a:bodyPr>
          <a:lstStyle/>
          <a:p>
            <a:pPr indent="406400">
              <a:lnSpc>
                <a:spcPct val="130000"/>
              </a:lnSpc>
            </a:pPr>
            <a:r>
              <a:rPr lang="zh-CN" altLang="en-US" sz="2400" b="1" dirty="0" smtClean="0">
                <a:latin typeface="微软雅黑" pitchFamily="34" charset="-122"/>
                <a:ea typeface="微软雅黑" pitchFamily="34" charset="-122"/>
                <a:cs typeface="仿宋_GB2312" pitchFamily="49" charset="-122"/>
              </a:rPr>
              <a:t>（一）这是时势造英雄这一历史唯物主义观点在当今中国的集中体现</a:t>
            </a:r>
            <a:endParaRPr lang="zh-CN" altLang="en-US" sz="2400" dirty="0">
              <a:latin typeface="微软雅黑" pitchFamily="34" charset="-122"/>
              <a:ea typeface="微软雅黑" pitchFamily="34" charset="-122"/>
              <a:cs typeface="仿宋_GB2312" pitchFamily="49" charset="-122"/>
            </a:endParaRPr>
          </a:p>
        </p:txBody>
      </p:sp>
      <p:pic>
        <p:nvPicPr>
          <p:cNvPr id="9" name="图片 8" descr="e838455f5f85f2792c1f5107f6aebb1f.jpg"/>
          <p:cNvPicPr>
            <a:picLocks noChangeAspect="1"/>
          </p:cNvPicPr>
          <p:nvPr/>
        </p:nvPicPr>
        <p:blipFill>
          <a:blip r:embed="rId4"/>
          <a:stretch>
            <a:fillRect/>
          </a:stretch>
        </p:blipFill>
        <p:spPr>
          <a:xfrm>
            <a:off x="933061" y="2584580"/>
            <a:ext cx="5033309" cy="3135085"/>
          </a:xfrm>
          <a:prstGeom prst="rect">
            <a:avLst/>
          </a:prstGeom>
          <a:ln>
            <a:noFill/>
          </a:ln>
          <a:effectLst>
            <a:outerShdw blurRad="190500" algn="tl" rotWithShape="0">
              <a:srgbClr val="000000">
                <a:alpha val="70000"/>
              </a:srgbClr>
            </a:outerShdw>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p:cTn id="7" dur="500" fill="hold"/>
                                        <p:tgtEl>
                                          <p:spTgt spid="17411"/>
                                        </p:tgtEl>
                                        <p:attrNameLst>
                                          <p:attrName>ppt_w</p:attrName>
                                        </p:attrNameLst>
                                      </p:cBhvr>
                                      <p:tavLst>
                                        <p:tav tm="0">
                                          <p:val>
                                            <p:fltVal val="0"/>
                                          </p:val>
                                        </p:tav>
                                        <p:tav tm="100000">
                                          <p:val>
                                            <p:strVal val="#ppt_w"/>
                                          </p:val>
                                        </p:tav>
                                      </p:tavLst>
                                    </p:anim>
                                    <p:anim calcmode="lin" valueType="num">
                                      <p:cBhvr>
                                        <p:cTn id="8" dur="500" fill="hold"/>
                                        <p:tgtEl>
                                          <p:spTgt spid="174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一、明确习近平总书记的核心地位</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7" name="文本框 1"/>
          <p:cNvSpPr txBox="1">
            <a:spLocks noChangeArrowheads="1"/>
          </p:cNvSpPr>
          <p:nvPr/>
        </p:nvSpPr>
        <p:spPr bwMode="auto">
          <a:xfrm>
            <a:off x="1050348" y="1711112"/>
            <a:ext cx="9863076" cy="572464"/>
          </a:xfrm>
          <a:prstGeom prst="rect">
            <a:avLst/>
          </a:prstGeom>
          <a:noFill/>
          <a:ln w="9525">
            <a:noFill/>
            <a:miter lim="800000"/>
            <a:headEnd/>
            <a:tailEnd/>
          </a:ln>
        </p:spPr>
        <p:txBody>
          <a:bodyPr wrap="square">
            <a:spAutoFit/>
          </a:bodyPr>
          <a:lstStyle/>
          <a:p>
            <a:pPr indent="406400">
              <a:lnSpc>
                <a:spcPct val="130000"/>
              </a:lnSpc>
            </a:pPr>
            <a:r>
              <a:rPr lang="zh-CN" altLang="en-US" sz="2400" b="1" dirty="0" smtClean="0">
                <a:latin typeface="微软雅黑" pitchFamily="34" charset="-122"/>
                <a:ea typeface="微软雅黑" pitchFamily="34" charset="-122"/>
                <a:cs typeface="仿宋_GB2312" pitchFamily="49" charset="-122"/>
              </a:rPr>
              <a:t>（一）这是时势造英雄这一历史唯物主义观点在当今中国的集中体现</a:t>
            </a:r>
            <a:endParaRPr lang="zh-CN" altLang="en-US" sz="2400" dirty="0">
              <a:latin typeface="微软雅黑" pitchFamily="34" charset="-122"/>
              <a:ea typeface="微软雅黑" pitchFamily="34" charset="-122"/>
              <a:cs typeface="仿宋_GB2312" pitchFamily="49" charset="-122"/>
            </a:endParaRPr>
          </a:p>
        </p:txBody>
      </p:sp>
      <p:grpSp>
        <p:nvGrpSpPr>
          <p:cNvPr id="11" name="组合 10"/>
          <p:cNvGrpSpPr/>
          <p:nvPr/>
        </p:nvGrpSpPr>
        <p:grpSpPr>
          <a:xfrm>
            <a:off x="758913" y="2491274"/>
            <a:ext cx="10577866" cy="3797559"/>
            <a:chOff x="758913" y="2509935"/>
            <a:chExt cx="10577866" cy="3797559"/>
          </a:xfrm>
        </p:grpSpPr>
        <p:pic>
          <p:nvPicPr>
            <p:cNvPr id="8" name="图片 7" descr="425d591c4ea9bc2ec477464c1bfee5bd.jpg"/>
            <p:cNvPicPr>
              <a:picLocks noChangeAspect="1"/>
            </p:cNvPicPr>
            <p:nvPr/>
          </p:nvPicPr>
          <p:blipFill>
            <a:blip r:embed="rId4"/>
            <a:stretch>
              <a:fillRect/>
            </a:stretch>
          </p:blipFill>
          <p:spPr>
            <a:xfrm>
              <a:off x="6243735" y="2509935"/>
              <a:ext cx="5093044" cy="3788228"/>
            </a:xfrm>
            <a:prstGeom prst="rect">
              <a:avLst/>
            </a:prstGeom>
            <a:ln>
              <a:noFill/>
            </a:ln>
            <a:effectLst>
              <a:outerShdw blurRad="190500" algn="tl" rotWithShape="0">
                <a:srgbClr val="000000">
                  <a:alpha val="70000"/>
                </a:srgbClr>
              </a:outerShdw>
            </a:effectLst>
          </p:spPr>
        </p:pic>
        <p:pic>
          <p:nvPicPr>
            <p:cNvPr id="10" name="图片 9" descr="c9b2522acbef73d8dfec374ddaa4bd54.jpg"/>
            <p:cNvPicPr>
              <a:picLocks noChangeAspect="1"/>
            </p:cNvPicPr>
            <p:nvPr/>
          </p:nvPicPr>
          <p:blipFill>
            <a:blip r:embed="rId5"/>
            <a:stretch>
              <a:fillRect/>
            </a:stretch>
          </p:blipFill>
          <p:spPr>
            <a:xfrm>
              <a:off x="758913" y="2531393"/>
              <a:ext cx="5380630" cy="3776101"/>
            </a:xfrm>
            <a:prstGeom prst="rect">
              <a:avLst/>
            </a:prstGeom>
            <a:ln>
              <a:noFill/>
            </a:ln>
            <a:effectLst>
              <a:outerShdw blurRad="190500" algn="tl" rotWithShape="0">
                <a:srgbClr val="000000">
                  <a:alpha val="70000"/>
                </a:srgbClr>
              </a:outerShdw>
            </a:effectLst>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一、明确习近平总书记的核心地位</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17411" name="文本框 1"/>
          <p:cNvSpPr txBox="1">
            <a:spLocks noChangeArrowheads="1"/>
          </p:cNvSpPr>
          <p:nvPr/>
        </p:nvSpPr>
        <p:spPr bwMode="auto">
          <a:xfrm>
            <a:off x="858416" y="2707697"/>
            <a:ext cx="5150498" cy="3416320"/>
          </a:xfrm>
          <a:prstGeom prst="rect">
            <a:avLst/>
          </a:prstGeom>
          <a:noFill/>
          <a:ln w="9525">
            <a:noFill/>
            <a:miter lim="800000"/>
            <a:headEnd/>
            <a:tailEnd/>
          </a:ln>
        </p:spPr>
        <p:txBody>
          <a:bodyPr wrap="square">
            <a:spAutoFit/>
          </a:bodyPr>
          <a:lstStyle/>
          <a:p>
            <a:pPr indent="406400">
              <a:lnSpc>
                <a:spcPct val="150000"/>
              </a:lnSpc>
            </a:pPr>
            <a:r>
              <a:rPr lang="zh-CN" altLang="en-US" sz="2400" b="1" dirty="0" smtClean="0">
                <a:latin typeface="+mn-ea"/>
                <a:ea typeface="+mn-ea"/>
                <a:cs typeface="仿宋_GB2312" pitchFamily="49" charset="-122"/>
              </a:rPr>
              <a:t> 这个党的</a:t>
            </a:r>
            <a:r>
              <a:rPr lang="zh-CN" altLang="en-US" sz="2400" b="1" dirty="0" smtClean="0">
                <a:solidFill>
                  <a:srgbClr val="FF0000"/>
                </a:solidFill>
                <a:latin typeface="微软雅黑" pitchFamily="34" charset="-122"/>
                <a:ea typeface="微软雅黑" pitchFamily="34" charset="-122"/>
                <a:cs typeface="仿宋_GB2312" pitchFamily="49" charset="-122"/>
              </a:rPr>
              <a:t>民主集中制被抛弃了，政治纪律被动摇了，党中央的权威没有了，</a:t>
            </a:r>
            <a:r>
              <a:rPr lang="zh-CN" altLang="en-US" sz="2400" b="1" dirty="0" smtClean="0">
                <a:latin typeface="+mn-ea"/>
                <a:ea typeface="+mn-ea"/>
                <a:cs typeface="仿宋_GB2312" pitchFamily="49" charset="-122"/>
              </a:rPr>
              <a:t>“谁都可以言所欲言、为所欲为”，党内思想混乱、纪律松弛，在这种情况下，“哗啦啦轰然倒塌”，也就成为难以逃脱的命运了。</a:t>
            </a:r>
            <a:endParaRPr lang="zh-CN" altLang="en-US" sz="2400" b="1" dirty="0">
              <a:latin typeface="+mn-ea"/>
              <a:ea typeface="+mn-ea"/>
              <a:cs typeface="仿宋_GB2312" pitchFamily="49" charset="-122"/>
            </a:endParaRPr>
          </a:p>
        </p:txBody>
      </p:sp>
      <p:sp>
        <p:nvSpPr>
          <p:cNvPr id="7" name="文本框 1"/>
          <p:cNvSpPr txBox="1">
            <a:spLocks noChangeArrowheads="1"/>
          </p:cNvSpPr>
          <p:nvPr/>
        </p:nvSpPr>
        <p:spPr bwMode="auto">
          <a:xfrm>
            <a:off x="1050348" y="1711112"/>
            <a:ext cx="9863076" cy="572464"/>
          </a:xfrm>
          <a:prstGeom prst="rect">
            <a:avLst/>
          </a:prstGeom>
          <a:noFill/>
          <a:ln w="9525">
            <a:noFill/>
            <a:miter lim="800000"/>
            <a:headEnd/>
            <a:tailEnd/>
          </a:ln>
        </p:spPr>
        <p:txBody>
          <a:bodyPr wrap="square">
            <a:spAutoFit/>
          </a:bodyPr>
          <a:lstStyle/>
          <a:p>
            <a:pPr indent="406400">
              <a:lnSpc>
                <a:spcPct val="130000"/>
              </a:lnSpc>
            </a:pPr>
            <a:r>
              <a:rPr lang="zh-CN" altLang="en-US" sz="2400" b="1" dirty="0" smtClean="0">
                <a:latin typeface="微软雅黑" pitchFamily="34" charset="-122"/>
                <a:ea typeface="微软雅黑" pitchFamily="34" charset="-122"/>
                <a:cs typeface="仿宋_GB2312" pitchFamily="49" charset="-122"/>
              </a:rPr>
              <a:t>（一）这是时势造英雄这一历史唯物主义观点在当今中国的集中体现</a:t>
            </a:r>
            <a:endParaRPr lang="zh-CN" altLang="en-US" sz="2400" dirty="0">
              <a:latin typeface="微软雅黑" pitchFamily="34" charset="-122"/>
              <a:ea typeface="微软雅黑" pitchFamily="34" charset="-122"/>
              <a:cs typeface="仿宋_GB2312" pitchFamily="49" charset="-122"/>
            </a:endParaRPr>
          </a:p>
        </p:txBody>
      </p:sp>
      <p:pic>
        <p:nvPicPr>
          <p:cNvPr id="10" name="图片 9" descr="7ef91ff4acc9260fcdfe667ab6e3e658.jpg"/>
          <p:cNvPicPr>
            <a:picLocks noChangeAspect="1"/>
          </p:cNvPicPr>
          <p:nvPr/>
        </p:nvPicPr>
        <p:blipFill>
          <a:blip r:embed="rId4"/>
          <a:stretch>
            <a:fillRect/>
          </a:stretch>
        </p:blipFill>
        <p:spPr>
          <a:xfrm>
            <a:off x="6191380" y="2714840"/>
            <a:ext cx="5042677" cy="341122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plus(in)">
                                      <p:cBhvr>
                                        <p:cTn id="7" dur="2000"/>
                                        <p:tgtEl>
                                          <p:spTgt spid="17411"/>
                                        </p:tgtEl>
                                      </p:cBhvr>
                                    </p:animEffect>
                                  </p:childTnLst>
                                </p:cTn>
                              </p:par>
                              <p:par>
                                <p:cTn id="8" presetID="13"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plus(in)">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一、明确习近平总书记的核心地位</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7" name="文本框 1"/>
          <p:cNvSpPr txBox="1">
            <a:spLocks noChangeArrowheads="1"/>
          </p:cNvSpPr>
          <p:nvPr/>
        </p:nvSpPr>
        <p:spPr bwMode="auto">
          <a:xfrm>
            <a:off x="1050348" y="1711112"/>
            <a:ext cx="9863076" cy="572464"/>
          </a:xfrm>
          <a:prstGeom prst="rect">
            <a:avLst/>
          </a:prstGeom>
          <a:noFill/>
          <a:ln w="9525">
            <a:noFill/>
            <a:miter lim="800000"/>
            <a:headEnd/>
            <a:tailEnd/>
          </a:ln>
        </p:spPr>
        <p:txBody>
          <a:bodyPr wrap="square">
            <a:spAutoFit/>
          </a:bodyPr>
          <a:lstStyle/>
          <a:p>
            <a:pPr indent="406400">
              <a:lnSpc>
                <a:spcPct val="130000"/>
              </a:lnSpc>
            </a:pPr>
            <a:r>
              <a:rPr lang="zh-CN" altLang="en-US" sz="2400" b="1" dirty="0" smtClean="0">
                <a:latin typeface="微软雅黑" pitchFamily="34" charset="-122"/>
                <a:ea typeface="微软雅黑" pitchFamily="34" charset="-122"/>
                <a:cs typeface="仿宋_GB2312" pitchFamily="49" charset="-122"/>
              </a:rPr>
              <a:t>（一）这是时势造英雄这一历史唯物主义观点在当今中国的集中体现</a:t>
            </a:r>
            <a:endParaRPr lang="zh-CN" altLang="en-US" sz="2400" dirty="0">
              <a:latin typeface="微软雅黑" pitchFamily="34" charset="-122"/>
              <a:ea typeface="微软雅黑" pitchFamily="34" charset="-122"/>
              <a:cs typeface="仿宋_GB2312" pitchFamily="49" charset="-122"/>
            </a:endParaRPr>
          </a:p>
        </p:txBody>
      </p:sp>
      <p:grpSp>
        <p:nvGrpSpPr>
          <p:cNvPr id="14" name="组合 13"/>
          <p:cNvGrpSpPr/>
          <p:nvPr/>
        </p:nvGrpSpPr>
        <p:grpSpPr>
          <a:xfrm>
            <a:off x="1791479" y="2444618"/>
            <a:ext cx="8874056" cy="3993504"/>
            <a:chOff x="3305110" y="2435288"/>
            <a:chExt cx="7761640" cy="3810541"/>
          </a:xfrm>
        </p:grpSpPr>
        <p:pic>
          <p:nvPicPr>
            <p:cNvPr id="12" name="图片 11" descr="75a8c51255ad9c1a524d81327beda1e2.jpg"/>
            <p:cNvPicPr>
              <a:picLocks noChangeAspect="1"/>
            </p:cNvPicPr>
            <p:nvPr/>
          </p:nvPicPr>
          <p:blipFill>
            <a:blip r:embed="rId4"/>
            <a:stretch>
              <a:fillRect/>
            </a:stretch>
          </p:blipFill>
          <p:spPr>
            <a:xfrm>
              <a:off x="3323997" y="2435288"/>
              <a:ext cx="7742753" cy="3810541"/>
            </a:xfrm>
            <a:prstGeom prst="rect">
              <a:avLst/>
            </a:prstGeom>
          </p:spPr>
        </p:pic>
        <p:pic>
          <p:nvPicPr>
            <p:cNvPr id="13" name="图片 12" descr="7328b0c877109827cfa77430fde5a8a4.jpg"/>
            <p:cNvPicPr>
              <a:picLocks noChangeAspect="1"/>
            </p:cNvPicPr>
            <p:nvPr/>
          </p:nvPicPr>
          <p:blipFill>
            <a:blip r:embed="rId5"/>
            <a:stretch>
              <a:fillRect/>
            </a:stretch>
          </p:blipFill>
          <p:spPr>
            <a:xfrm>
              <a:off x="3305110" y="2443390"/>
              <a:ext cx="2540000" cy="2101850"/>
            </a:xfrm>
            <a:prstGeom prst="rect">
              <a:avLst/>
            </a:prstGeom>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一、明确习近平总书记的核心地位</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7" name="文本框 1"/>
          <p:cNvSpPr txBox="1">
            <a:spLocks noChangeArrowheads="1"/>
          </p:cNvSpPr>
          <p:nvPr/>
        </p:nvSpPr>
        <p:spPr bwMode="auto">
          <a:xfrm>
            <a:off x="1242853" y="1720738"/>
            <a:ext cx="9863076" cy="597921"/>
          </a:xfrm>
          <a:prstGeom prst="rect">
            <a:avLst/>
          </a:prstGeom>
          <a:noFill/>
          <a:ln w="9525">
            <a:noFill/>
            <a:miter lim="800000"/>
            <a:headEnd/>
            <a:tailEnd/>
          </a:ln>
        </p:spPr>
        <p:txBody>
          <a:bodyPr wrap="square">
            <a:spAutoFit/>
          </a:bodyPr>
          <a:lstStyle/>
          <a:p>
            <a:pPr indent="406400">
              <a:lnSpc>
                <a:spcPct val="130000"/>
              </a:lnSpc>
            </a:pPr>
            <a:r>
              <a:rPr lang="zh-CN" altLang="en-US" sz="2800" b="1" dirty="0" smtClean="0">
                <a:latin typeface="微软雅黑" pitchFamily="34" charset="-122"/>
                <a:ea typeface="微软雅黑" pitchFamily="34" charset="-122"/>
                <a:cs typeface="仿宋_GB2312" pitchFamily="49" charset="-122"/>
              </a:rPr>
              <a:t>（二）这是我们这样的大国大党特殊国情党情的内在要求</a:t>
            </a:r>
            <a:endParaRPr lang="zh-CN" altLang="en-US" sz="2800" dirty="0">
              <a:latin typeface="微软雅黑" pitchFamily="34" charset="-122"/>
              <a:ea typeface="微软雅黑" pitchFamily="34" charset="-122"/>
              <a:cs typeface="仿宋_GB2312" pitchFamily="49" charset="-122"/>
            </a:endParaRPr>
          </a:p>
        </p:txBody>
      </p:sp>
      <p:graphicFrame>
        <p:nvGraphicFramePr>
          <p:cNvPr id="17" name="图示 16"/>
          <p:cNvGraphicFramePr/>
          <p:nvPr/>
        </p:nvGraphicFramePr>
        <p:xfrm>
          <a:off x="1712686" y="2685143"/>
          <a:ext cx="9347200" cy="33806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plus(in)">
                                      <p:cBhvr>
                                        <p:cTn id="1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17"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一、明确习近平总书记的核心地位</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7" name="文本框 1"/>
          <p:cNvSpPr txBox="1">
            <a:spLocks noChangeArrowheads="1"/>
          </p:cNvSpPr>
          <p:nvPr/>
        </p:nvSpPr>
        <p:spPr bwMode="auto">
          <a:xfrm>
            <a:off x="1242853" y="1720738"/>
            <a:ext cx="9863076" cy="597921"/>
          </a:xfrm>
          <a:prstGeom prst="rect">
            <a:avLst/>
          </a:prstGeom>
          <a:noFill/>
          <a:ln w="9525">
            <a:noFill/>
            <a:miter lim="800000"/>
            <a:headEnd/>
            <a:tailEnd/>
          </a:ln>
        </p:spPr>
        <p:txBody>
          <a:bodyPr wrap="square">
            <a:spAutoFit/>
          </a:bodyPr>
          <a:lstStyle/>
          <a:p>
            <a:pPr indent="406400">
              <a:lnSpc>
                <a:spcPct val="130000"/>
              </a:lnSpc>
            </a:pPr>
            <a:r>
              <a:rPr lang="zh-CN" altLang="en-US" sz="2800" b="1" dirty="0" smtClean="0">
                <a:latin typeface="微软雅黑" pitchFamily="34" charset="-122"/>
                <a:ea typeface="微软雅黑" pitchFamily="34" charset="-122"/>
                <a:cs typeface="仿宋_GB2312" pitchFamily="49" charset="-122"/>
              </a:rPr>
              <a:t>（二）这是我们这样的大国大党特殊国情党情的内在要求</a:t>
            </a:r>
            <a:endParaRPr lang="zh-CN" altLang="en-US" sz="2800" dirty="0">
              <a:latin typeface="微软雅黑" pitchFamily="34" charset="-122"/>
              <a:ea typeface="微软雅黑" pitchFamily="34" charset="-122"/>
              <a:cs typeface="仿宋_GB2312" pitchFamily="49" charset="-122"/>
            </a:endParaRPr>
          </a:p>
        </p:txBody>
      </p:sp>
      <p:pic>
        <p:nvPicPr>
          <p:cNvPr id="8" name="图片 7" descr="7b9a03615eb361bb6475fe4ea5e7edd4.jpg"/>
          <p:cNvPicPr>
            <a:picLocks noChangeAspect="1"/>
          </p:cNvPicPr>
          <p:nvPr/>
        </p:nvPicPr>
        <p:blipFill>
          <a:blip r:embed="rId4"/>
          <a:stretch>
            <a:fillRect/>
          </a:stretch>
        </p:blipFill>
        <p:spPr>
          <a:xfrm>
            <a:off x="954538" y="2614997"/>
            <a:ext cx="5666465" cy="3699176"/>
          </a:xfrm>
          <a:prstGeom prst="rect">
            <a:avLst/>
          </a:prstGeom>
          <a:ln>
            <a:noFill/>
          </a:ln>
          <a:effectLst>
            <a:softEdge rad="112500"/>
          </a:effectLst>
        </p:spPr>
      </p:pic>
      <p:grpSp>
        <p:nvGrpSpPr>
          <p:cNvPr id="17" name="组合 16"/>
          <p:cNvGrpSpPr/>
          <p:nvPr/>
        </p:nvGrpSpPr>
        <p:grpSpPr>
          <a:xfrm>
            <a:off x="6852908" y="2560318"/>
            <a:ext cx="4296215" cy="3598853"/>
            <a:chOff x="7045414" y="2521818"/>
            <a:chExt cx="4296215" cy="3598853"/>
          </a:xfrm>
        </p:grpSpPr>
        <p:pic>
          <p:nvPicPr>
            <p:cNvPr id="9" name="图片 8" descr="40db0ff81d38f7a45c1b8c53cca57e22.jpg"/>
            <p:cNvPicPr>
              <a:picLocks noChangeAspect="1"/>
            </p:cNvPicPr>
            <p:nvPr/>
          </p:nvPicPr>
          <p:blipFill>
            <a:blip r:embed="rId5"/>
            <a:stretch>
              <a:fillRect/>
            </a:stretch>
          </p:blipFill>
          <p:spPr>
            <a:xfrm>
              <a:off x="8608728" y="2531445"/>
              <a:ext cx="1228291" cy="1725763"/>
            </a:xfrm>
            <a:prstGeom prst="rect">
              <a:avLst/>
            </a:prstGeom>
          </p:spPr>
        </p:pic>
        <p:pic>
          <p:nvPicPr>
            <p:cNvPr id="11" name="图片 10" descr="4292e0be27a8602398ed08354fa9aa15.jpg"/>
            <p:cNvPicPr>
              <a:picLocks noChangeAspect="1"/>
            </p:cNvPicPr>
            <p:nvPr/>
          </p:nvPicPr>
          <p:blipFill>
            <a:blip r:embed="rId6"/>
            <a:stretch>
              <a:fillRect/>
            </a:stretch>
          </p:blipFill>
          <p:spPr>
            <a:xfrm>
              <a:off x="7059938" y="4398641"/>
              <a:ext cx="1260000" cy="1722030"/>
            </a:xfrm>
            <a:prstGeom prst="rect">
              <a:avLst/>
            </a:prstGeom>
          </p:spPr>
        </p:pic>
        <p:pic>
          <p:nvPicPr>
            <p:cNvPr id="12" name="图片 11" descr="e6508eefe74042bacf1b3e79.jpg"/>
            <p:cNvPicPr>
              <a:picLocks noChangeAspect="1"/>
            </p:cNvPicPr>
            <p:nvPr/>
          </p:nvPicPr>
          <p:blipFill>
            <a:blip r:embed="rId7"/>
            <a:stretch>
              <a:fillRect/>
            </a:stretch>
          </p:blipFill>
          <p:spPr>
            <a:xfrm>
              <a:off x="10057779" y="2521818"/>
              <a:ext cx="1283850" cy="1695698"/>
            </a:xfrm>
            <a:prstGeom prst="rect">
              <a:avLst/>
            </a:prstGeom>
          </p:spPr>
        </p:pic>
        <p:pic>
          <p:nvPicPr>
            <p:cNvPr id="14" name="图片 13" descr="183959111.jpg"/>
            <p:cNvPicPr>
              <a:picLocks noChangeAspect="1"/>
            </p:cNvPicPr>
            <p:nvPr/>
          </p:nvPicPr>
          <p:blipFill>
            <a:blip r:embed="rId8" cstate="print"/>
            <a:stretch>
              <a:fillRect/>
            </a:stretch>
          </p:blipFill>
          <p:spPr>
            <a:xfrm>
              <a:off x="7045414" y="2550695"/>
              <a:ext cx="1260000" cy="1601073"/>
            </a:xfrm>
            <a:prstGeom prst="rect">
              <a:avLst/>
            </a:prstGeom>
          </p:spPr>
        </p:pic>
        <p:pic>
          <p:nvPicPr>
            <p:cNvPr id="15" name="图片 14" descr="a7e9fbcb99892def8a95825d57cc2f74.jpg"/>
            <p:cNvPicPr>
              <a:picLocks noChangeAspect="1"/>
            </p:cNvPicPr>
            <p:nvPr/>
          </p:nvPicPr>
          <p:blipFill>
            <a:blip r:embed="rId9"/>
            <a:stretch>
              <a:fillRect/>
            </a:stretch>
          </p:blipFill>
          <p:spPr>
            <a:xfrm>
              <a:off x="8584464" y="4437245"/>
              <a:ext cx="1339181" cy="1676801"/>
            </a:xfrm>
            <a:prstGeom prst="rect">
              <a:avLst/>
            </a:prstGeom>
          </p:spPr>
        </p:pic>
        <p:pic>
          <p:nvPicPr>
            <p:cNvPr id="16" name="图片 15" descr="f38d7f0432808810cd7559e3de19f186.jpg"/>
            <p:cNvPicPr>
              <a:picLocks noChangeAspect="1"/>
            </p:cNvPicPr>
            <p:nvPr/>
          </p:nvPicPr>
          <p:blipFill>
            <a:blip r:embed="rId10" cstate="print"/>
            <a:stretch>
              <a:fillRect/>
            </a:stretch>
          </p:blipFill>
          <p:spPr>
            <a:xfrm>
              <a:off x="10089006" y="4477018"/>
              <a:ext cx="1249555" cy="1626207"/>
            </a:xfrm>
            <a:prstGeom prst="rect">
              <a:avLst/>
            </a:prstGeom>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4" presetClass="entr" presetSubtype="16"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ox(i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一、明确习近平总书记的核心地位</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7" name="文本框 1"/>
          <p:cNvSpPr txBox="1">
            <a:spLocks noChangeArrowheads="1"/>
          </p:cNvSpPr>
          <p:nvPr/>
        </p:nvSpPr>
        <p:spPr bwMode="auto">
          <a:xfrm>
            <a:off x="1329481" y="1711112"/>
            <a:ext cx="9863076" cy="597921"/>
          </a:xfrm>
          <a:prstGeom prst="rect">
            <a:avLst/>
          </a:prstGeom>
          <a:noFill/>
          <a:ln w="9525">
            <a:noFill/>
            <a:miter lim="800000"/>
            <a:headEnd/>
            <a:tailEnd/>
          </a:ln>
        </p:spPr>
        <p:txBody>
          <a:bodyPr wrap="square">
            <a:spAutoFit/>
          </a:bodyPr>
          <a:lstStyle/>
          <a:p>
            <a:pPr indent="406400">
              <a:lnSpc>
                <a:spcPct val="130000"/>
              </a:lnSpc>
            </a:pPr>
            <a:r>
              <a:rPr lang="zh-CN" altLang="en-US" sz="2800" b="1" dirty="0" smtClean="0">
                <a:latin typeface="微软雅黑" pitchFamily="34" charset="-122"/>
                <a:ea typeface="微软雅黑" pitchFamily="34" charset="-122"/>
                <a:cs typeface="仿宋_GB2312" pitchFamily="49" charset="-122"/>
              </a:rPr>
              <a:t>（二）这是我们这样的大国大党特殊国情党情的内在要求</a:t>
            </a:r>
            <a:endParaRPr lang="zh-CN" altLang="en-US" sz="2800" dirty="0">
              <a:latin typeface="微软雅黑" pitchFamily="34" charset="-122"/>
              <a:ea typeface="微软雅黑" pitchFamily="34" charset="-122"/>
              <a:cs typeface="仿宋_GB2312" pitchFamily="49" charset="-122"/>
            </a:endParaRPr>
          </a:p>
        </p:txBody>
      </p:sp>
      <p:grpSp>
        <p:nvGrpSpPr>
          <p:cNvPr id="18" name="组合 17"/>
          <p:cNvGrpSpPr/>
          <p:nvPr/>
        </p:nvGrpSpPr>
        <p:grpSpPr>
          <a:xfrm>
            <a:off x="736934" y="2580072"/>
            <a:ext cx="10871133" cy="3652285"/>
            <a:chOff x="727309" y="2589697"/>
            <a:chExt cx="10871133" cy="3652285"/>
          </a:xfrm>
        </p:grpSpPr>
        <p:pic>
          <p:nvPicPr>
            <p:cNvPr id="13" name="图片 12" descr="70f1b1fa9f3a3e3d0ba82adc36dd0937.jpg"/>
            <p:cNvPicPr>
              <a:picLocks noChangeAspect="1"/>
            </p:cNvPicPr>
            <p:nvPr/>
          </p:nvPicPr>
          <p:blipFill>
            <a:blip r:embed="rId4"/>
            <a:stretch>
              <a:fillRect/>
            </a:stretch>
          </p:blipFill>
          <p:spPr>
            <a:xfrm>
              <a:off x="6140482" y="2589697"/>
              <a:ext cx="5457960" cy="3652285"/>
            </a:xfrm>
            <a:prstGeom prst="rect">
              <a:avLst/>
            </a:prstGeom>
          </p:spPr>
        </p:pic>
        <p:pic>
          <p:nvPicPr>
            <p:cNvPr id="17" name="图片 16" descr="71b708a6ab9cedb9d0e1db5f0850ae51.jpg"/>
            <p:cNvPicPr>
              <a:picLocks noChangeAspect="1"/>
            </p:cNvPicPr>
            <p:nvPr/>
          </p:nvPicPr>
          <p:blipFill>
            <a:blip r:embed="rId5"/>
            <a:stretch>
              <a:fillRect/>
            </a:stretch>
          </p:blipFill>
          <p:spPr>
            <a:xfrm>
              <a:off x="727309" y="2701623"/>
              <a:ext cx="5432860" cy="3468171"/>
            </a:xfrm>
            <a:prstGeom prst="rect">
              <a:avLst/>
            </a:prstGeom>
            <a:ln>
              <a:noFill/>
            </a:ln>
            <a:effectLst>
              <a:outerShdw blurRad="292100" dist="139700" dir="2700000" algn="tl" rotWithShape="0">
                <a:srgbClr val="333333">
                  <a:alpha val="65000"/>
                </a:srgbClr>
              </a:outerShdw>
            </a:effectLst>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一、明确习近平总书记的核心地位</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7" name="文本框 1"/>
          <p:cNvSpPr txBox="1">
            <a:spLocks noChangeArrowheads="1"/>
          </p:cNvSpPr>
          <p:nvPr/>
        </p:nvSpPr>
        <p:spPr bwMode="auto">
          <a:xfrm>
            <a:off x="1204352" y="1759238"/>
            <a:ext cx="9863076" cy="597921"/>
          </a:xfrm>
          <a:prstGeom prst="rect">
            <a:avLst/>
          </a:prstGeom>
          <a:noFill/>
          <a:ln w="9525">
            <a:noFill/>
            <a:miter lim="800000"/>
            <a:headEnd/>
            <a:tailEnd/>
          </a:ln>
        </p:spPr>
        <p:txBody>
          <a:bodyPr wrap="square">
            <a:spAutoFit/>
          </a:bodyPr>
          <a:lstStyle/>
          <a:p>
            <a:pPr indent="406400">
              <a:lnSpc>
                <a:spcPct val="130000"/>
              </a:lnSpc>
            </a:pPr>
            <a:r>
              <a:rPr lang="zh-CN" altLang="en-US" sz="2800" b="1" dirty="0" smtClean="0">
                <a:latin typeface="微软雅黑" pitchFamily="34" charset="-122"/>
                <a:ea typeface="微软雅黑" pitchFamily="34" charset="-122"/>
                <a:cs typeface="仿宋_GB2312" pitchFamily="49" charset="-122"/>
              </a:rPr>
              <a:t>（二）这是我们这样的大国大党特殊国情党情的内在要求</a:t>
            </a:r>
            <a:endParaRPr lang="zh-CN" altLang="en-US" sz="2800" dirty="0">
              <a:latin typeface="微软雅黑" pitchFamily="34" charset="-122"/>
              <a:ea typeface="微软雅黑" pitchFamily="34" charset="-122"/>
              <a:cs typeface="仿宋_GB2312" pitchFamily="49" charset="-122"/>
            </a:endParaRPr>
          </a:p>
        </p:txBody>
      </p:sp>
      <p:pic>
        <p:nvPicPr>
          <p:cNvPr id="8" name="图片 7" descr="e4ec23408d3efc0ba0d1e843adef3a4b.jpg"/>
          <p:cNvPicPr>
            <a:picLocks noChangeAspect="1"/>
          </p:cNvPicPr>
          <p:nvPr/>
        </p:nvPicPr>
        <p:blipFill>
          <a:blip r:embed="rId4"/>
          <a:stretch>
            <a:fillRect/>
          </a:stretch>
        </p:blipFill>
        <p:spPr>
          <a:xfrm>
            <a:off x="1280161" y="2609598"/>
            <a:ext cx="4250828" cy="364682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5972704" y="3092154"/>
            <a:ext cx="5362952" cy="2677656"/>
          </a:xfrm>
          <a:prstGeom prst="rect">
            <a:avLst/>
          </a:prstGeom>
          <a:noFill/>
        </p:spPr>
        <p:txBody>
          <a:bodyPr wrap="square" rtlCol="0">
            <a:spAutoFit/>
          </a:bodyPr>
          <a:lstStyle/>
          <a:p>
            <a:pPr>
              <a:lnSpc>
                <a:spcPct val="150000"/>
              </a:lnSpc>
            </a:pPr>
            <a:r>
              <a:rPr lang="zh-CN" altLang="en-US" sz="2400" b="1" dirty="0" smtClean="0"/>
              <a:t>     “任何一个领导集体都要有一个核心，没有核心的领导是靠不住的。</a:t>
            </a:r>
            <a:r>
              <a:rPr lang="zh-CN" altLang="en-US" sz="2400" b="1" dirty="0" smtClean="0">
                <a:solidFill>
                  <a:srgbClr val="FF0000"/>
                </a:solidFill>
                <a:latin typeface="微软雅黑" pitchFamily="34" charset="-122"/>
                <a:ea typeface="微软雅黑" pitchFamily="34" charset="-122"/>
              </a:rPr>
              <a:t>第一代领导集体的核心是毛主席</a:t>
            </a:r>
            <a:r>
              <a:rPr lang="zh-CN" altLang="en-US" sz="2400" b="1" dirty="0" smtClean="0"/>
              <a:t>，</a:t>
            </a:r>
            <a:r>
              <a:rPr lang="en-US" altLang="zh-CN" sz="2400" b="1" dirty="0" smtClean="0"/>
              <a:t>……</a:t>
            </a:r>
            <a:r>
              <a:rPr lang="zh-CN" altLang="en-US" sz="2400" b="1" dirty="0" smtClean="0">
                <a:solidFill>
                  <a:srgbClr val="FF0000"/>
                </a:solidFill>
                <a:latin typeface="微软雅黑" pitchFamily="34" charset="-122"/>
                <a:ea typeface="微软雅黑" pitchFamily="34" charset="-122"/>
              </a:rPr>
              <a:t>第二代实际上我是核心</a:t>
            </a:r>
            <a:r>
              <a:rPr lang="zh-CN" altLang="en-US" sz="2400" b="1" dirty="0" smtClean="0"/>
              <a:t>。”</a:t>
            </a:r>
            <a:endParaRPr lang="en-US" altLang="zh-CN" sz="2400" b="1" dirty="0" smtClean="0"/>
          </a:p>
          <a:p>
            <a:pPr algn="r"/>
            <a:r>
              <a:rPr lang="en-US" altLang="zh-CN" sz="2400" b="1" dirty="0" smtClean="0"/>
              <a:t>——1989-6-16</a:t>
            </a:r>
            <a:endParaRPr lang="zh-CN" altLang="en-US" sz="2400" b="1"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一、明确习近平总书记的核心地位</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7" name="文本框 1"/>
          <p:cNvSpPr txBox="1">
            <a:spLocks noChangeArrowheads="1"/>
          </p:cNvSpPr>
          <p:nvPr/>
        </p:nvSpPr>
        <p:spPr bwMode="auto">
          <a:xfrm>
            <a:off x="1204352" y="1759238"/>
            <a:ext cx="9863076" cy="597921"/>
          </a:xfrm>
          <a:prstGeom prst="rect">
            <a:avLst/>
          </a:prstGeom>
          <a:noFill/>
          <a:ln w="9525">
            <a:noFill/>
            <a:miter lim="800000"/>
            <a:headEnd/>
            <a:tailEnd/>
          </a:ln>
        </p:spPr>
        <p:txBody>
          <a:bodyPr wrap="square">
            <a:spAutoFit/>
          </a:bodyPr>
          <a:lstStyle/>
          <a:p>
            <a:pPr indent="406400">
              <a:lnSpc>
                <a:spcPct val="130000"/>
              </a:lnSpc>
            </a:pPr>
            <a:r>
              <a:rPr lang="zh-CN" altLang="en-US" sz="2800" b="1" dirty="0" smtClean="0">
                <a:latin typeface="微软雅黑" pitchFamily="34" charset="-122"/>
                <a:ea typeface="微软雅黑" pitchFamily="34" charset="-122"/>
                <a:cs typeface="仿宋_GB2312" pitchFamily="49" charset="-122"/>
              </a:rPr>
              <a:t>（二）这是我们这样的大国大党特殊国情党情的内在要求</a:t>
            </a:r>
            <a:endParaRPr lang="zh-CN" altLang="en-US" sz="2800" dirty="0">
              <a:latin typeface="微软雅黑" pitchFamily="34" charset="-122"/>
              <a:ea typeface="微软雅黑" pitchFamily="34" charset="-122"/>
              <a:cs typeface="仿宋_GB2312" pitchFamily="49" charset="-122"/>
            </a:endParaRPr>
          </a:p>
        </p:txBody>
      </p:sp>
      <p:sp>
        <p:nvSpPr>
          <p:cNvPr id="9" name="TextBox 8"/>
          <p:cNvSpPr txBox="1"/>
          <p:nvPr/>
        </p:nvSpPr>
        <p:spPr>
          <a:xfrm>
            <a:off x="1741712" y="2801870"/>
            <a:ext cx="8897258" cy="3046988"/>
          </a:xfrm>
          <a:prstGeom prst="rect">
            <a:avLst/>
          </a:prstGeom>
          <a:noFill/>
        </p:spPr>
        <p:txBody>
          <a:bodyPr wrap="square" rtlCol="0">
            <a:spAutoFit/>
          </a:bodyPr>
          <a:lstStyle/>
          <a:p>
            <a:pPr>
              <a:lnSpc>
                <a:spcPct val="150000"/>
              </a:lnSpc>
            </a:pPr>
            <a:r>
              <a:rPr lang="zh-CN" altLang="en-US" sz="2400" b="1" dirty="0" smtClean="0"/>
              <a:t>      “党的历史表明，</a:t>
            </a:r>
            <a:r>
              <a:rPr lang="zh-CN" altLang="en-US" sz="2400" b="1" dirty="0" smtClean="0">
                <a:solidFill>
                  <a:srgbClr val="FF0000"/>
                </a:solidFill>
              </a:rPr>
              <a:t>必须有一个在实践中形成的坚强的中央领导集体，在这个领导集体中必须有一个核心。</a:t>
            </a:r>
            <a:r>
              <a:rPr lang="zh-CN" altLang="en-US" sz="2400" b="1" dirty="0" smtClean="0"/>
              <a:t>如果没有这样的领导集体和核心，党的事业就不能胜利。这是坚持民主集中制的一个重大问题。”</a:t>
            </a:r>
            <a:endParaRPr lang="en-US" altLang="zh-CN" sz="2400" b="1" dirty="0" smtClean="0"/>
          </a:p>
          <a:p>
            <a:pPr algn="r"/>
            <a:r>
              <a:rPr lang="en-US" altLang="zh-CN" sz="2400" b="1" dirty="0" smtClean="0"/>
              <a:t>《</a:t>
            </a:r>
            <a:r>
              <a:rPr lang="zh-CN" altLang="en-US" sz="2400" b="1" dirty="0" smtClean="0"/>
              <a:t>中共中央关于加强党的建设几个重大问题的决定</a:t>
            </a:r>
            <a:r>
              <a:rPr lang="en-US" altLang="zh-CN" sz="2400" b="1" dirty="0" smtClean="0"/>
              <a:t>》</a:t>
            </a:r>
          </a:p>
          <a:p>
            <a:pPr algn="r"/>
            <a:r>
              <a:rPr lang="en-US" altLang="zh-CN" sz="2400" b="1" dirty="0" smtClean="0"/>
              <a:t>——</a:t>
            </a:r>
            <a:r>
              <a:rPr lang="zh-CN" altLang="en-US" sz="2400" b="1" dirty="0" smtClean="0"/>
              <a:t>党的十四届四中全会</a:t>
            </a:r>
            <a:endParaRPr lang="zh-CN" altLang="en-US" sz="2400" b="1"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一、明确习近平总书记的核心地位</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7" name="文本框 1"/>
          <p:cNvSpPr txBox="1">
            <a:spLocks noChangeArrowheads="1"/>
          </p:cNvSpPr>
          <p:nvPr/>
        </p:nvSpPr>
        <p:spPr bwMode="auto">
          <a:xfrm>
            <a:off x="2328924" y="1691862"/>
            <a:ext cx="9863076" cy="597921"/>
          </a:xfrm>
          <a:prstGeom prst="rect">
            <a:avLst/>
          </a:prstGeom>
          <a:noFill/>
          <a:ln w="9525">
            <a:noFill/>
            <a:miter lim="800000"/>
            <a:headEnd/>
            <a:tailEnd/>
          </a:ln>
        </p:spPr>
        <p:txBody>
          <a:bodyPr wrap="square">
            <a:spAutoFit/>
          </a:bodyPr>
          <a:lstStyle/>
          <a:p>
            <a:pPr indent="406400">
              <a:lnSpc>
                <a:spcPct val="130000"/>
              </a:lnSpc>
            </a:pPr>
            <a:r>
              <a:rPr lang="zh-CN" altLang="en-US" sz="2800" b="1" dirty="0" smtClean="0">
                <a:latin typeface="微软雅黑" pitchFamily="34" charset="-122"/>
                <a:ea typeface="微软雅黑" pitchFamily="34" charset="-122"/>
                <a:cs typeface="仿宋_GB2312" pitchFamily="49" charset="-122"/>
              </a:rPr>
              <a:t>（三）这是实至名归、水到渠成的郑重选择</a:t>
            </a:r>
            <a:endParaRPr lang="zh-CN" altLang="en-US" sz="2800" dirty="0">
              <a:latin typeface="微软雅黑" pitchFamily="34" charset="-122"/>
              <a:ea typeface="微软雅黑" pitchFamily="34" charset="-122"/>
              <a:cs typeface="仿宋_GB2312" pitchFamily="49" charset="-122"/>
            </a:endParaRPr>
          </a:p>
        </p:txBody>
      </p:sp>
      <p:sp>
        <p:nvSpPr>
          <p:cNvPr id="9" name="TextBox 8"/>
          <p:cNvSpPr txBox="1"/>
          <p:nvPr/>
        </p:nvSpPr>
        <p:spPr>
          <a:xfrm>
            <a:off x="6713546" y="2891551"/>
            <a:ext cx="4533498" cy="2790572"/>
          </a:xfrm>
          <a:prstGeom prst="rect">
            <a:avLst/>
          </a:prstGeom>
          <a:noFill/>
        </p:spPr>
        <p:txBody>
          <a:bodyPr wrap="square" rtlCol="0">
            <a:spAutoFit/>
          </a:bodyPr>
          <a:lstStyle/>
          <a:p>
            <a:pPr>
              <a:lnSpc>
                <a:spcPct val="150000"/>
              </a:lnSpc>
            </a:pPr>
            <a:r>
              <a:rPr lang="zh-CN" altLang="en-US" sz="2400" b="1" dirty="0" smtClean="0"/>
              <a:t>       </a:t>
            </a:r>
            <a:r>
              <a:rPr lang="zh-CN" altLang="en-US" sz="2400" b="1" dirty="0" smtClean="0">
                <a:latin typeface="微软雅黑" pitchFamily="34" charset="-122"/>
                <a:ea typeface="微软雅黑" pitchFamily="34" charset="-122"/>
              </a:rPr>
              <a:t>党的十八大以来，以</a:t>
            </a:r>
            <a:r>
              <a:rPr lang="zh-CN" altLang="en-US" sz="2400" b="1" dirty="0" smtClean="0">
                <a:solidFill>
                  <a:srgbClr val="FF0000"/>
                </a:solidFill>
                <a:latin typeface="微软雅黑" pitchFamily="34" charset="-122"/>
                <a:ea typeface="微软雅黑" pitchFamily="34" charset="-122"/>
              </a:rPr>
              <a:t>习近平同志为核心</a:t>
            </a:r>
            <a:r>
              <a:rPr lang="zh-CN" altLang="en-US" sz="2400" b="1" dirty="0" smtClean="0">
                <a:latin typeface="微软雅黑" pitchFamily="34" charset="-122"/>
                <a:ea typeface="微软雅黑" pitchFamily="34" charset="-122"/>
              </a:rPr>
              <a:t>的党中央，坚持把党的领导贯彻到党和国家工作的方方面面，充分发挥总揽全局、协调各方的领导核心作用</a:t>
            </a:r>
            <a:endParaRPr lang="zh-CN" altLang="en-US" sz="2400" b="1" dirty="0">
              <a:latin typeface="微软雅黑" pitchFamily="34" charset="-122"/>
              <a:ea typeface="微软雅黑" pitchFamily="34" charset="-122"/>
            </a:endParaRPr>
          </a:p>
        </p:txBody>
      </p:sp>
      <p:pic>
        <p:nvPicPr>
          <p:cNvPr id="10" name="图片 9" descr="4907333c2660ca132066ea04cee99e91.png"/>
          <p:cNvPicPr>
            <a:picLocks noChangeAspect="1"/>
          </p:cNvPicPr>
          <p:nvPr/>
        </p:nvPicPr>
        <p:blipFill>
          <a:blip r:embed="rId4"/>
          <a:stretch>
            <a:fillRect/>
          </a:stretch>
        </p:blipFill>
        <p:spPr>
          <a:xfrm>
            <a:off x="1526263" y="2578356"/>
            <a:ext cx="4942857" cy="3838096"/>
          </a:xfrm>
          <a:prstGeom prst="rect">
            <a:avLst/>
          </a:prstGeom>
          <a:ln>
            <a:noFill/>
          </a:ln>
          <a:effectLst>
            <a:softEdge rad="112500"/>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p:cNvGrpSpPr>
            <a:grpSpLocks/>
          </p:cNvGrpSpPr>
          <p:nvPr/>
        </p:nvGrpSpPr>
        <p:grpSpPr bwMode="auto">
          <a:xfrm>
            <a:off x="4995333" y="1638301"/>
            <a:ext cx="6383867" cy="4527551"/>
            <a:chOff x="4400550" y="2328284"/>
            <a:chExt cx="7456488" cy="4130885"/>
          </a:xfrm>
        </p:grpSpPr>
        <p:sp>
          <p:nvSpPr>
            <p:cNvPr id="8" name="圆角矩形 7"/>
            <p:cNvSpPr/>
            <p:nvPr/>
          </p:nvSpPr>
          <p:spPr>
            <a:xfrm>
              <a:off x="4400550" y="2328284"/>
              <a:ext cx="7456488" cy="4130885"/>
            </a:xfrm>
            <a:prstGeom prst="roundRect">
              <a:avLst>
                <a:gd name="adj" fmla="val 620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246" name="文本框 10"/>
            <p:cNvSpPr txBox="1">
              <a:spLocks noChangeArrowheads="1"/>
            </p:cNvSpPr>
            <p:nvPr/>
          </p:nvSpPr>
          <p:spPr bwMode="auto">
            <a:xfrm>
              <a:off x="6019865" y="2678925"/>
              <a:ext cx="5564854" cy="3622472"/>
            </a:xfrm>
            <a:prstGeom prst="rect">
              <a:avLst/>
            </a:prstGeom>
            <a:noFill/>
            <a:ln w="9525">
              <a:noFill/>
              <a:miter lim="800000"/>
              <a:headEnd/>
              <a:tailEnd/>
            </a:ln>
          </p:spPr>
          <p:txBody>
            <a:bodyPr wrap="square">
              <a:spAutoFit/>
            </a:bodyPr>
            <a:lstStyle/>
            <a:p>
              <a:pPr marL="380990" indent="-380990" algn="just">
                <a:lnSpc>
                  <a:spcPct val="150000"/>
                </a:lnSpc>
                <a:spcAft>
                  <a:spcPts val="1600"/>
                </a:spcAft>
                <a:buFont typeface="Wingdings" pitchFamily="2" charset="2"/>
                <a:buChar char="n"/>
              </a:pPr>
              <a:r>
                <a:rPr lang="zh-CN" altLang="en-US" sz="2400" b="1" dirty="0" smtClean="0">
                  <a:latin typeface="微软雅黑" pitchFamily="34" charset="-122"/>
                  <a:ea typeface="微软雅黑" pitchFamily="34" charset="-122"/>
                </a:rPr>
                <a:t>         党</a:t>
              </a:r>
              <a:r>
                <a:rPr lang="zh-CN" altLang="en-US" sz="2400" b="1" dirty="0">
                  <a:latin typeface="微软雅黑" pitchFamily="34" charset="-122"/>
                  <a:ea typeface="微软雅黑" pitchFamily="34" charset="-122"/>
                </a:rPr>
                <a:t>的十八届六中全会于</a:t>
              </a:r>
              <a:r>
                <a:rPr lang="en-US" altLang="zh-CN" sz="2400" b="1" dirty="0">
                  <a:latin typeface="微软雅黑" pitchFamily="34" charset="-122"/>
                  <a:ea typeface="微软雅黑" pitchFamily="34" charset="-122"/>
                </a:rPr>
                <a:t>2016</a:t>
              </a:r>
              <a:r>
                <a:rPr lang="zh-CN" altLang="en-US" sz="2400" b="1" dirty="0">
                  <a:latin typeface="微软雅黑" pitchFamily="34" charset="-122"/>
                  <a:ea typeface="微软雅黑" pitchFamily="34" charset="-122"/>
                </a:rPr>
                <a:t>年</a:t>
              </a:r>
              <a:r>
                <a:rPr lang="en-US" altLang="zh-CN" sz="2400" b="1" dirty="0">
                  <a:latin typeface="微软雅黑" pitchFamily="34" charset="-122"/>
                  <a:ea typeface="微软雅黑" pitchFamily="34" charset="-122"/>
                </a:rPr>
                <a:t>10</a:t>
              </a:r>
              <a:r>
                <a:rPr lang="zh-CN" altLang="en-US" sz="2400" b="1" dirty="0">
                  <a:latin typeface="微软雅黑" pitchFamily="34" charset="-122"/>
                  <a:ea typeface="微软雅黑" pitchFamily="34" charset="-122"/>
                </a:rPr>
                <a:t>月</a:t>
              </a:r>
              <a:r>
                <a:rPr lang="en-US" altLang="zh-CN" sz="2400" b="1" dirty="0">
                  <a:latin typeface="微软雅黑" pitchFamily="34" charset="-122"/>
                  <a:ea typeface="微软雅黑" pitchFamily="34" charset="-122"/>
                </a:rPr>
                <a:t>24</a:t>
              </a:r>
              <a:r>
                <a:rPr lang="zh-CN" altLang="en-US" sz="2400" b="1" dirty="0">
                  <a:latin typeface="微软雅黑" pitchFamily="34" charset="-122"/>
                  <a:ea typeface="微软雅黑" pitchFamily="34" charset="-122"/>
                </a:rPr>
                <a:t>至</a:t>
              </a:r>
              <a:r>
                <a:rPr lang="en-US" altLang="zh-CN" sz="2400" b="1" dirty="0">
                  <a:latin typeface="微软雅黑" pitchFamily="34" charset="-122"/>
                  <a:ea typeface="微软雅黑" pitchFamily="34" charset="-122"/>
                </a:rPr>
                <a:t>27</a:t>
              </a:r>
              <a:r>
                <a:rPr lang="zh-CN" altLang="en-US" sz="2400" b="1" dirty="0">
                  <a:latin typeface="微软雅黑" pitchFamily="34" charset="-122"/>
                  <a:ea typeface="微软雅黑" pitchFamily="34" charset="-122"/>
                </a:rPr>
                <a:t>日胜利召开。这次全会发表的</a:t>
              </a: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公报</a:t>
              </a: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，确立了“以习近平同志为核心的党中央”，为推进党的建设新的伟大工程，吹响了新的进军号，开启了新征程。</a:t>
              </a:r>
              <a:endParaRPr lang="en-US" altLang="zh-CN" sz="2400" dirty="0">
                <a:latin typeface="微软雅黑" pitchFamily="34" charset="-122"/>
                <a:ea typeface="微软雅黑" pitchFamily="34" charset="-122"/>
              </a:endParaRPr>
            </a:p>
          </p:txBody>
        </p:sp>
      </p:grpSp>
      <p:sp>
        <p:nvSpPr>
          <p:cNvPr id="10" name="圆角矩形 9"/>
          <p:cNvSpPr/>
          <p:nvPr/>
        </p:nvSpPr>
        <p:spPr>
          <a:xfrm>
            <a:off x="6767615" y="809941"/>
            <a:ext cx="2389717" cy="635000"/>
          </a:xfrm>
          <a:prstGeom prst="roundRect">
            <a:avLst>
              <a:gd name="adj" fmla="val 20450"/>
            </a:avLst>
          </a:prstGeom>
          <a:solidFill>
            <a:srgbClr val="D90B1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zh-CN" altLang="en-US" sz="3700" b="1" dirty="0"/>
              <a:t>前 言</a:t>
            </a:r>
          </a:p>
        </p:txBody>
      </p:sp>
      <p:pic>
        <p:nvPicPr>
          <p:cNvPr id="11" name="图片 10"/>
          <p:cNvPicPr>
            <a:picLocks noChangeAspect="1"/>
          </p:cNvPicPr>
          <p:nvPr/>
        </p:nvPicPr>
        <p:blipFill rotWithShape="1">
          <a:blip r:embed="rId2">
            <a:extLst>
              <a:ext uri="{28A0092B-C50C-407E-A947-70E740481C1C}"/>
            </a:extLst>
          </a:blip>
          <a:srcRect l="2274" r="2680" b="13855"/>
          <a:stretch>
            <a:fillRect/>
          </a:stretch>
        </p:blipFill>
        <p:spPr>
          <a:xfrm>
            <a:off x="696972" y="2113809"/>
            <a:ext cx="5632575" cy="374072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par>
                                <p:cTn id="8" presetID="5"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一、明确习近平总书记的核心地位</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7" name="文本框 1"/>
          <p:cNvSpPr txBox="1">
            <a:spLocks noChangeArrowheads="1"/>
          </p:cNvSpPr>
          <p:nvPr/>
        </p:nvSpPr>
        <p:spPr bwMode="auto">
          <a:xfrm>
            <a:off x="2328924" y="1691862"/>
            <a:ext cx="9863076" cy="597921"/>
          </a:xfrm>
          <a:prstGeom prst="rect">
            <a:avLst/>
          </a:prstGeom>
          <a:noFill/>
          <a:ln w="9525">
            <a:noFill/>
            <a:miter lim="800000"/>
            <a:headEnd/>
            <a:tailEnd/>
          </a:ln>
        </p:spPr>
        <p:txBody>
          <a:bodyPr wrap="square">
            <a:spAutoFit/>
          </a:bodyPr>
          <a:lstStyle/>
          <a:p>
            <a:pPr indent="406400">
              <a:lnSpc>
                <a:spcPct val="130000"/>
              </a:lnSpc>
            </a:pPr>
            <a:r>
              <a:rPr lang="zh-CN" altLang="en-US" sz="2800" b="1" dirty="0" smtClean="0">
                <a:latin typeface="微软雅黑" pitchFamily="34" charset="-122"/>
                <a:ea typeface="微软雅黑" pitchFamily="34" charset="-122"/>
                <a:cs typeface="仿宋_GB2312" pitchFamily="49" charset="-122"/>
              </a:rPr>
              <a:t>（三）这是实至名归、水到渠成的郑重选择</a:t>
            </a:r>
            <a:endParaRPr lang="zh-CN" altLang="en-US" sz="2800" dirty="0">
              <a:latin typeface="微软雅黑" pitchFamily="34" charset="-122"/>
              <a:ea typeface="微软雅黑" pitchFamily="34" charset="-122"/>
              <a:cs typeface="仿宋_GB2312" pitchFamily="49" charset="-122"/>
            </a:endParaRPr>
          </a:p>
        </p:txBody>
      </p:sp>
      <p:graphicFrame>
        <p:nvGraphicFramePr>
          <p:cNvPr id="8" name="图示 7"/>
          <p:cNvGraphicFramePr/>
          <p:nvPr/>
        </p:nvGraphicFramePr>
        <p:xfrm>
          <a:off x="2907898" y="2464067"/>
          <a:ext cx="8382535" cy="40015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图片 10" descr="4907333c2660ca132066ea04cee99e91.png"/>
          <p:cNvPicPr>
            <a:picLocks noChangeAspect="1"/>
          </p:cNvPicPr>
          <p:nvPr/>
        </p:nvPicPr>
        <p:blipFill>
          <a:blip r:embed="rId8"/>
          <a:stretch>
            <a:fillRect/>
          </a:stretch>
        </p:blipFill>
        <p:spPr>
          <a:xfrm>
            <a:off x="1314508" y="2952952"/>
            <a:ext cx="2092835" cy="1625073"/>
          </a:xfrm>
          <a:prstGeom prst="rect">
            <a:avLst/>
          </a:prstGeom>
        </p:spPr>
      </p:pic>
      <p:sp>
        <p:nvSpPr>
          <p:cNvPr id="12" name="TextBox 11"/>
          <p:cNvSpPr txBox="1"/>
          <p:nvPr/>
        </p:nvSpPr>
        <p:spPr>
          <a:xfrm>
            <a:off x="1347537" y="4687501"/>
            <a:ext cx="1944304" cy="1077218"/>
          </a:xfrm>
          <a:prstGeom prst="rect">
            <a:avLst/>
          </a:prstGeom>
          <a:noFill/>
        </p:spPr>
        <p:txBody>
          <a:bodyPr wrap="square" rtlCol="0">
            <a:spAutoFit/>
          </a:bodyPr>
          <a:lstStyle/>
          <a:p>
            <a:pPr algn="ctr"/>
            <a:r>
              <a:rPr lang="zh-CN" altLang="en-US" sz="3200" b="1" dirty="0" smtClean="0">
                <a:ln w="12700">
                  <a:solidFill>
                    <a:schemeClr val="tx2">
                      <a:satMod val="155000"/>
                    </a:schemeClr>
                  </a:solidFill>
                  <a:prstDash val="solid"/>
                </a:ln>
                <a:solidFill>
                  <a:srgbClr val="CC3300"/>
                </a:solidFill>
                <a:effectLst>
                  <a:outerShdw blurRad="41275" dist="20320" dir="1800000" algn="tl" rotWithShape="0">
                    <a:srgbClr val="000000">
                      <a:alpha val="40000"/>
                    </a:srgbClr>
                  </a:outerShdw>
                </a:effectLst>
              </a:rPr>
              <a:t>三个不得不关口</a:t>
            </a:r>
            <a:endParaRPr lang="zh-CN" altLang="en-US" sz="3200" b="1" dirty="0">
              <a:ln w="12700">
                <a:solidFill>
                  <a:schemeClr val="tx2">
                    <a:satMod val="155000"/>
                  </a:schemeClr>
                </a:solidFill>
                <a:prstDash val="solid"/>
              </a:ln>
              <a:solidFill>
                <a:srgbClr val="CC3300"/>
              </a:solidFill>
              <a:effectLst>
                <a:outerShdw blurRad="41275" dist="20320" dir="1800000" algn="tl" rotWithShape="0">
                  <a:srgbClr val="000000">
                    <a:alpha val="40000"/>
                  </a:srgbClr>
                </a:outerShdw>
              </a:effectLst>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plus(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一、明确习近平总书记的核心地位</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7" name="文本框 1"/>
          <p:cNvSpPr txBox="1">
            <a:spLocks noChangeArrowheads="1"/>
          </p:cNvSpPr>
          <p:nvPr/>
        </p:nvSpPr>
        <p:spPr bwMode="auto">
          <a:xfrm>
            <a:off x="2328924" y="1691862"/>
            <a:ext cx="9863076" cy="597921"/>
          </a:xfrm>
          <a:prstGeom prst="rect">
            <a:avLst/>
          </a:prstGeom>
          <a:noFill/>
          <a:ln w="9525">
            <a:noFill/>
            <a:miter lim="800000"/>
            <a:headEnd/>
            <a:tailEnd/>
          </a:ln>
        </p:spPr>
        <p:txBody>
          <a:bodyPr wrap="square">
            <a:spAutoFit/>
          </a:bodyPr>
          <a:lstStyle/>
          <a:p>
            <a:pPr indent="406400">
              <a:lnSpc>
                <a:spcPct val="130000"/>
              </a:lnSpc>
            </a:pPr>
            <a:r>
              <a:rPr lang="zh-CN" altLang="en-US" sz="2800" b="1" dirty="0" smtClean="0">
                <a:latin typeface="微软雅黑" pitchFamily="34" charset="-122"/>
                <a:ea typeface="微软雅黑" pitchFamily="34" charset="-122"/>
                <a:cs typeface="仿宋_GB2312" pitchFamily="49" charset="-122"/>
              </a:rPr>
              <a:t>（三）这是实至名归、水到渠成的郑重选择</a:t>
            </a:r>
            <a:endParaRPr lang="zh-CN" altLang="en-US" sz="2800" dirty="0">
              <a:latin typeface="微软雅黑" pitchFamily="34" charset="-122"/>
              <a:ea typeface="微软雅黑" pitchFamily="34" charset="-122"/>
              <a:cs typeface="仿宋_GB2312" pitchFamily="49" charset="-122"/>
            </a:endParaRPr>
          </a:p>
        </p:txBody>
      </p:sp>
      <p:graphicFrame>
        <p:nvGraphicFramePr>
          <p:cNvPr id="9" name="图示 8"/>
          <p:cNvGraphicFramePr/>
          <p:nvPr/>
        </p:nvGraphicFramePr>
        <p:xfrm>
          <a:off x="696686" y="2583543"/>
          <a:ext cx="10987313" cy="39031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一、明确习近平总书记的核心地位</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7" name="文本框 1"/>
          <p:cNvSpPr txBox="1">
            <a:spLocks noChangeArrowheads="1"/>
          </p:cNvSpPr>
          <p:nvPr/>
        </p:nvSpPr>
        <p:spPr bwMode="auto">
          <a:xfrm>
            <a:off x="1136974" y="1691862"/>
            <a:ext cx="9863076" cy="597921"/>
          </a:xfrm>
          <a:prstGeom prst="rect">
            <a:avLst/>
          </a:prstGeom>
          <a:noFill/>
          <a:ln w="9525">
            <a:noFill/>
            <a:miter lim="800000"/>
            <a:headEnd/>
            <a:tailEnd/>
          </a:ln>
        </p:spPr>
        <p:txBody>
          <a:bodyPr wrap="square">
            <a:spAutoFit/>
          </a:bodyPr>
          <a:lstStyle/>
          <a:p>
            <a:pPr indent="406400">
              <a:lnSpc>
                <a:spcPct val="130000"/>
              </a:lnSpc>
            </a:pPr>
            <a:r>
              <a:rPr lang="zh-CN" altLang="en-US" sz="2800" b="1" dirty="0" smtClean="0">
                <a:latin typeface="微软雅黑" pitchFamily="34" charset="-122"/>
                <a:ea typeface="微软雅黑" pitchFamily="34" charset="-122"/>
                <a:cs typeface="仿宋_GB2312" pitchFamily="49" charset="-122"/>
              </a:rPr>
              <a:t>（四）这是新的形势下更好推进党和人民事业的迫切需要</a:t>
            </a:r>
            <a:endParaRPr lang="zh-CN" altLang="en-US" sz="2800" dirty="0">
              <a:latin typeface="微软雅黑" pitchFamily="34" charset="-122"/>
              <a:ea typeface="微软雅黑" pitchFamily="34" charset="-122"/>
              <a:cs typeface="仿宋_GB2312" pitchFamily="49" charset="-122"/>
            </a:endParaRPr>
          </a:p>
        </p:txBody>
      </p:sp>
      <p:grpSp>
        <p:nvGrpSpPr>
          <p:cNvPr id="12" name="组合 11"/>
          <p:cNvGrpSpPr/>
          <p:nvPr/>
        </p:nvGrpSpPr>
        <p:grpSpPr>
          <a:xfrm>
            <a:off x="837397" y="2553240"/>
            <a:ext cx="10385659" cy="3550058"/>
            <a:chOff x="1183907" y="2562866"/>
            <a:chExt cx="10385659" cy="3550058"/>
          </a:xfrm>
        </p:grpSpPr>
        <p:pic>
          <p:nvPicPr>
            <p:cNvPr id="10" name="图片 9" descr="u=3036466694,4243522155&amp;fm=21&amp;gp=0.jpg"/>
            <p:cNvPicPr>
              <a:picLocks noChangeAspect="1"/>
            </p:cNvPicPr>
            <p:nvPr/>
          </p:nvPicPr>
          <p:blipFill>
            <a:blip r:embed="rId4"/>
            <a:stretch>
              <a:fillRect/>
            </a:stretch>
          </p:blipFill>
          <p:spPr>
            <a:xfrm>
              <a:off x="6411800" y="2562866"/>
              <a:ext cx="5157766" cy="3550058"/>
            </a:xfrm>
            <a:prstGeom prst="rect">
              <a:avLst/>
            </a:prstGeom>
          </p:spPr>
        </p:pic>
        <p:pic>
          <p:nvPicPr>
            <p:cNvPr id="11" name="图片 10" descr="u=2293848009,3420448231&amp;fm=21&amp;gp=0.jpg"/>
            <p:cNvPicPr>
              <a:picLocks noChangeAspect="1"/>
            </p:cNvPicPr>
            <p:nvPr/>
          </p:nvPicPr>
          <p:blipFill>
            <a:blip r:embed="rId5"/>
            <a:stretch>
              <a:fillRect/>
            </a:stretch>
          </p:blipFill>
          <p:spPr>
            <a:xfrm>
              <a:off x="1183907" y="2566871"/>
              <a:ext cx="5168767" cy="3545171"/>
            </a:xfrm>
            <a:prstGeom prst="rect">
              <a:avLst/>
            </a:prstGeom>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plus(in)">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一、明确习近平总书记的核心地位</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7" name="文本框 1"/>
          <p:cNvSpPr txBox="1">
            <a:spLocks noChangeArrowheads="1"/>
          </p:cNvSpPr>
          <p:nvPr/>
        </p:nvSpPr>
        <p:spPr bwMode="auto">
          <a:xfrm>
            <a:off x="1136974" y="1691862"/>
            <a:ext cx="9863076" cy="597921"/>
          </a:xfrm>
          <a:prstGeom prst="rect">
            <a:avLst/>
          </a:prstGeom>
          <a:noFill/>
          <a:ln w="9525">
            <a:noFill/>
            <a:miter lim="800000"/>
            <a:headEnd/>
            <a:tailEnd/>
          </a:ln>
        </p:spPr>
        <p:txBody>
          <a:bodyPr wrap="square">
            <a:spAutoFit/>
          </a:bodyPr>
          <a:lstStyle/>
          <a:p>
            <a:pPr indent="406400">
              <a:lnSpc>
                <a:spcPct val="130000"/>
              </a:lnSpc>
            </a:pPr>
            <a:r>
              <a:rPr lang="zh-CN" altLang="en-US" sz="2800" b="1" dirty="0" smtClean="0">
                <a:latin typeface="微软雅黑" pitchFamily="34" charset="-122"/>
                <a:ea typeface="微软雅黑" pitchFamily="34" charset="-122"/>
                <a:cs typeface="仿宋_GB2312" pitchFamily="49" charset="-122"/>
              </a:rPr>
              <a:t>（四）这是新的形势下更好推进党和人民事业的迫切需要</a:t>
            </a:r>
            <a:endParaRPr lang="zh-CN" altLang="en-US" sz="2800" dirty="0">
              <a:latin typeface="微软雅黑" pitchFamily="34" charset="-122"/>
              <a:ea typeface="微软雅黑" pitchFamily="34" charset="-122"/>
              <a:cs typeface="仿宋_GB2312" pitchFamily="49" charset="-122"/>
            </a:endParaRPr>
          </a:p>
        </p:txBody>
      </p:sp>
      <p:sp>
        <p:nvSpPr>
          <p:cNvPr id="9" name="TextBox 8"/>
          <p:cNvSpPr txBox="1"/>
          <p:nvPr/>
        </p:nvSpPr>
        <p:spPr>
          <a:xfrm>
            <a:off x="5380523" y="2839452"/>
            <a:ext cx="5486400" cy="3416320"/>
          </a:xfrm>
          <a:prstGeom prst="rect">
            <a:avLst/>
          </a:prstGeom>
          <a:noFill/>
        </p:spPr>
        <p:txBody>
          <a:bodyPr wrap="square" rtlCol="0">
            <a:spAutoFit/>
          </a:bodyPr>
          <a:lstStyle/>
          <a:p>
            <a:pPr>
              <a:lnSpc>
                <a:spcPct val="150000"/>
              </a:lnSpc>
            </a:pPr>
            <a:r>
              <a:rPr lang="zh-CN" altLang="en-US" sz="2400" b="1" dirty="0" smtClean="0"/>
              <a:t>         </a:t>
            </a:r>
            <a:r>
              <a:rPr lang="zh-CN" altLang="en-US" sz="2400" b="1" dirty="0" smtClean="0">
                <a:latin typeface="微软雅黑" pitchFamily="34" charset="-122"/>
                <a:ea typeface="微软雅黑" pitchFamily="34" charset="-122"/>
              </a:rPr>
              <a:t>党的十八届六中全会提出“</a:t>
            </a:r>
            <a:r>
              <a:rPr lang="zh-CN" altLang="en-US" sz="2400" b="1" dirty="0" smtClean="0">
                <a:solidFill>
                  <a:srgbClr val="FF0000"/>
                </a:solidFill>
                <a:latin typeface="微软雅黑" pitchFamily="34" charset="-122"/>
                <a:ea typeface="微软雅黑" pitchFamily="34" charset="-122"/>
              </a:rPr>
              <a:t>一个国家、一个政党，领导核心至关重要</a:t>
            </a:r>
            <a:r>
              <a:rPr lang="zh-CN" altLang="en-US" sz="2400" b="1" dirty="0" smtClean="0">
                <a:latin typeface="微软雅黑" pitchFamily="34" charset="-122"/>
                <a:ea typeface="微软雅黑" pitchFamily="34" charset="-122"/>
              </a:rPr>
              <a:t>”，强调“</a:t>
            </a:r>
            <a:r>
              <a:rPr lang="zh-CN" altLang="en-US" sz="2400" b="1" dirty="0" smtClean="0">
                <a:solidFill>
                  <a:srgbClr val="FF0000"/>
                </a:solidFill>
                <a:latin typeface="微软雅黑" pitchFamily="34" charset="-122"/>
                <a:ea typeface="微软雅黑" pitchFamily="34" charset="-122"/>
              </a:rPr>
              <a:t>坚决维护党中央权威</a:t>
            </a:r>
            <a:r>
              <a:rPr lang="zh-CN" altLang="en-US" sz="2400" b="1" dirty="0" smtClean="0">
                <a:latin typeface="微软雅黑" pitchFamily="34" charset="-122"/>
                <a:ea typeface="微软雅黑" pitchFamily="34" charset="-122"/>
              </a:rPr>
              <a:t>”，抓住了党和国家事业全局的关键和要害，对保证党和国家兴旺发达、长治久安，具有十分重大而深远的意义。</a:t>
            </a:r>
            <a:endParaRPr lang="zh-CN" altLang="en-US" sz="2400" b="1" dirty="0">
              <a:latin typeface="微软雅黑" pitchFamily="34" charset="-122"/>
              <a:ea typeface="微软雅黑" pitchFamily="34" charset="-122"/>
            </a:endParaRPr>
          </a:p>
        </p:txBody>
      </p:sp>
      <p:pic>
        <p:nvPicPr>
          <p:cNvPr id="6" name="图片 5" descr="21a4462309f79052d1a480170ef3d7ca7bcbd564.jpg"/>
          <p:cNvPicPr>
            <a:picLocks noChangeAspect="1"/>
          </p:cNvPicPr>
          <p:nvPr/>
        </p:nvPicPr>
        <p:blipFill>
          <a:blip r:embed="rId4"/>
          <a:stretch>
            <a:fillRect/>
          </a:stretch>
        </p:blipFill>
        <p:spPr>
          <a:xfrm>
            <a:off x="1628374" y="2428901"/>
            <a:ext cx="3415264" cy="42077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一、明确习近平总书记的核心地位</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9" name="TextBox 8"/>
          <p:cNvSpPr txBox="1"/>
          <p:nvPr/>
        </p:nvSpPr>
        <p:spPr>
          <a:xfrm>
            <a:off x="6275674" y="2492942"/>
            <a:ext cx="4533498" cy="3323987"/>
          </a:xfrm>
          <a:prstGeom prst="rect">
            <a:avLst/>
          </a:prstGeom>
          <a:noFill/>
        </p:spPr>
        <p:txBody>
          <a:bodyPr wrap="square" rtlCol="0">
            <a:spAutoFit/>
          </a:bodyPr>
          <a:lstStyle/>
          <a:p>
            <a:pPr>
              <a:lnSpc>
                <a:spcPct val="150000"/>
              </a:lnSpc>
              <a:buClr>
                <a:srgbClr val="FF0000"/>
              </a:buClr>
              <a:buFont typeface="Wingdings" pitchFamily="2" charset="2"/>
              <a:buChar char="p"/>
            </a:pPr>
            <a:r>
              <a:rPr lang="zh-CN" altLang="en-US" sz="2800" b="1" dirty="0" smtClean="0">
                <a:latin typeface="微软雅黑" pitchFamily="34" charset="-122"/>
                <a:ea typeface="微软雅黑" pitchFamily="34" charset="-122"/>
              </a:rPr>
              <a:t>    在党爱党、在党言党</a:t>
            </a:r>
            <a:endParaRPr lang="en-US" altLang="zh-CN" sz="2800" b="1" dirty="0" smtClean="0">
              <a:latin typeface="微软雅黑" pitchFamily="34" charset="-122"/>
              <a:ea typeface="微软雅黑" pitchFamily="34" charset="-122"/>
            </a:endParaRPr>
          </a:p>
          <a:p>
            <a:pPr>
              <a:lnSpc>
                <a:spcPct val="150000"/>
              </a:lnSpc>
              <a:buClr>
                <a:srgbClr val="FF0000"/>
              </a:buClr>
              <a:buFont typeface="Wingdings" pitchFamily="2" charset="2"/>
              <a:buChar char="p"/>
            </a:pPr>
            <a:r>
              <a:rPr lang="zh-CN" altLang="en-US" sz="2800" b="1" dirty="0" smtClean="0">
                <a:latin typeface="微软雅黑" pitchFamily="34" charset="-122"/>
                <a:ea typeface="微软雅黑" pitchFamily="34" charset="-122"/>
              </a:rPr>
              <a:t>    在党忧党、在党为党</a:t>
            </a:r>
            <a:endParaRPr lang="en-US" altLang="zh-CN" sz="2800" b="1" dirty="0" smtClean="0">
              <a:latin typeface="微软雅黑" pitchFamily="34" charset="-122"/>
              <a:ea typeface="微软雅黑" pitchFamily="34" charset="-122"/>
            </a:endParaRPr>
          </a:p>
          <a:p>
            <a:pPr>
              <a:lnSpc>
                <a:spcPct val="150000"/>
              </a:lnSpc>
              <a:buFont typeface="Wingdings" pitchFamily="2" charset="2"/>
              <a:buChar char="p"/>
            </a:pPr>
            <a:r>
              <a:rPr lang="zh-CN" altLang="en-US" sz="2800" b="1" dirty="0" smtClean="0">
                <a:latin typeface="微软雅黑" pitchFamily="34" charset="-122"/>
                <a:ea typeface="微软雅黑" pitchFamily="34" charset="-122"/>
              </a:rPr>
              <a:t>  党中央提倡的坚决响应</a:t>
            </a:r>
            <a:endParaRPr lang="en-US" altLang="zh-CN" sz="2800" b="1" dirty="0" smtClean="0">
              <a:latin typeface="微软雅黑" pitchFamily="34" charset="-122"/>
              <a:ea typeface="微软雅黑" pitchFamily="34" charset="-122"/>
            </a:endParaRPr>
          </a:p>
          <a:p>
            <a:pPr>
              <a:lnSpc>
                <a:spcPct val="150000"/>
              </a:lnSpc>
              <a:buFont typeface="Wingdings" pitchFamily="2" charset="2"/>
              <a:buChar char="p"/>
            </a:pPr>
            <a:r>
              <a:rPr lang="zh-CN" altLang="en-US" sz="2800" b="1" dirty="0" smtClean="0">
                <a:latin typeface="微软雅黑" pitchFamily="34" charset="-122"/>
                <a:ea typeface="微软雅黑" pitchFamily="34" charset="-122"/>
              </a:rPr>
              <a:t>  党中央决定的坚决执行</a:t>
            </a:r>
            <a:endParaRPr lang="en-US" altLang="zh-CN" sz="2800" b="1" dirty="0" smtClean="0">
              <a:latin typeface="微软雅黑" pitchFamily="34" charset="-122"/>
              <a:ea typeface="微软雅黑" pitchFamily="34" charset="-122"/>
            </a:endParaRPr>
          </a:p>
          <a:p>
            <a:pPr>
              <a:lnSpc>
                <a:spcPct val="150000"/>
              </a:lnSpc>
              <a:buFont typeface="Wingdings" pitchFamily="2" charset="2"/>
              <a:buChar char="p"/>
            </a:pPr>
            <a:r>
              <a:rPr lang="zh-CN" altLang="en-US" sz="2800" b="1" dirty="0" smtClean="0">
                <a:latin typeface="微软雅黑" pitchFamily="34" charset="-122"/>
                <a:ea typeface="微软雅黑" pitchFamily="34" charset="-122"/>
              </a:rPr>
              <a:t>  党中央禁止的坚决不做</a:t>
            </a:r>
            <a:endParaRPr lang="zh-CN" altLang="en-US" sz="2800" b="1" dirty="0">
              <a:latin typeface="微软雅黑" pitchFamily="34" charset="-122"/>
              <a:ea typeface="微软雅黑" pitchFamily="34" charset="-122"/>
            </a:endParaRPr>
          </a:p>
        </p:txBody>
      </p:sp>
      <p:graphicFrame>
        <p:nvGraphicFramePr>
          <p:cNvPr id="10" name="图示 9"/>
          <p:cNvGraphicFramePr/>
          <p:nvPr/>
        </p:nvGraphicFramePr>
        <p:xfrm>
          <a:off x="145447" y="1285328"/>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9"/>
                                        </p:tgtEl>
                                        <p:attrNameLst>
                                          <p:attrName>style.visibility</p:attrName>
                                        </p:attrNameLst>
                                      </p:cBhvr>
                                      <p:to>
                                        <p:strVal val="visible"/>
                                      </p:to>
                                    </p:set>
                                    <p:anim calcmode="discrete" valueType="clr">
                                      <p:cBhvr override="childStyle">
                                        <p:cTn id="12"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9"/>
                                        </p:tgtEl>
                                        <p:attrNameLst>
                                          <p:attrName>fillcolor</p:attrName>
                                        </p:attrNameLst>
                                      </p:cBhvr>
                                      <p:tavLst>
                                        <p:tav tm="0">
                                          <p:val>
                                            <p:clrVal>
                                              <a:schemeClr val="accent2"/>
                                            </p:clrVal>
                                          </p:val>
                                        </p:tav>
                                        <p:tav tm="50000">
                                          <p:val>
                                            <p:clrVal>
                                              <a:schemeClr val="hlink"/>
                                            </p:clrVal>
                                          </p:val>
                                        </p:tav>
                                      </p:tavLst>
                                    </p:anim>
                                    <p:set>
                                      <p:cBhvr>
                                        <p:cTn id="14"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Graphic spid="10"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二、开创全面从严治党的新局面</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17411" name="文本框 1"/>
          <p:cNvSpPr txBox="1">
            <a:spLocks noChangeArrowheads="1"/>
          </p:cNvSpPr>
          <p:nvPr/>
        </p:nvSpPr>
        <p:spPr bwMode="auto">
          <a:xfrm>
            <a:off x="5648510" y="2196475"/>
            <a:ext cx="5641924" cy="3157788"/>
          </a:xfrm>
          <a:prstGeom prst="rect">
            <a:avLst/>
          </a:prstGeom>
          <a:noFill/>
          <a:ln w="9525">
            <a:noFill/>
            <a:miter lim="800000"/>
            <a:headEnd/>
            <a:tailEnd/>
          </a:ln>
        </p:spPr>
        <p:txBody>
          <a:bodyPr wrap="square">
            <a:spAutoFit/>
          </a:bodyPr>
          <a:lstStyle/>
          <a:p>
            <a:pPr indent="406400">
              <a:lnSpc>
                <a:spcPct val="130000"/>
              </a:lnSpc>
            </a:pPr>
            <a:endParaRPr lang="zh-CN" altLang="en-US" sz="2400" b="1" dirty="0">
              <a:latin typeface="微软雅黑" pitchFamily="34" charset="-122"/>
              <a:ea typeface="微软雅黑" pitchFamily="34" charset="-122"/>
              <a:cs typeface="仿宋_GB2312" pitchFamily="49" charset="-122"/>
            </a:endParaRPr>
          </a:p>
          <a:p>
            <a:pPr indent="406400">
              <a:lnSpc>
                <a:spcPct val="200000"/>
              </a:lnSpc>
            </a:pPr>
            <a:r>
              <a:rPr lang="zh-CN" altLang="en-US" sz="2800" b="1" dirty="0" smtClean="0">
                <a:latin typeface="微软雅黑" pitchFamily="34" charset="-122"/>
                <a:ea typeface="微软雅黑" pitchFamily="34" charset="-122"/>
                <a:cs typeface="仿宋_GB2312" pitchFamily="49" charset="-122"/>
              </a:rPr>
              <a:t>    习近平总书记指出，“全面从严治党，核心是</a:t>
            </a:r>
            <a:r>
              <a:rPr lang="zh-CN" altLang="en-US" sz="2800" b="1" dirty="0" smtClean="0">
                <a:solidFill>
                  <a:srgbClr val="FF0000"/>
                </a:solidFill>
                <a:latin typeface="微软雅黑" pitchFamily="34" charset="-122"/>
                <a:ea typeface="微软雅黑" pitchFamily="34" charset="-122"/>
                <a:cs typeface="仿宋_GB2312" pitchFamily="49" charset="-122"/>
              </a:rPr>
              <a:t>加强党的领导</a:t>
            </a:r>
            <a:r>
              <a:rPr lang="zh-CN" altLang="en-US" sz="2800" b="1" dirty="0" smtClean="0">
                <a:latin typeface="微软雅黑" pitchFamily="34" charset="-122"/>
                <a:ea typeface="微软雅黑" pitchFamily="34" charset="-122"/>
                <a:cs typeface="仿宋_GB2312" pitchFamily="49" charset="-122"/>
              </a:rPr>
              <a:t>，基础在</a:t>
            </a:r>
            <a:r>
              <a:rPr lang="zh-CN" altLang="en-US" sz="2800" b="1" dirty="0" smtClean="0">
                <a:solidFill>
                  <a:srgbClr val="FF0000"/>
                </a:solidFill>
                <a:latin typeface="微软雅黑" pitchFamily="34" charset="-122"/>
                <a:ea typeface="微软雅黑" pitchFamily="34" charset="-122"/>
                <a:cs typeface="仿宋_GB2312" pitchFamily="49" charset="-122"/>
              </a:rPr>
              <a:t>全面</a:t>
            </a:r>
            <a:r>
              <a:rPr lang="zh-CN" altLang="en-US" sz="2800" b="1" dirty="0" smtClean="0">
                <a:latin typeface="微软雅黑" pitchFamily="34" charset="-122"/>
                <a:ea typeface="微软雅黑" pitchFamily="34" charset="-122"/>
                <a:cs typeface="仿宋_GB2312" pitchFamily="49" charset="-122"/>
              </a:rPr>
              <a:t>，关键在</a:t>
            </a:r>
            <a:r>
              <a:rPr lang="zh-CN" altLang="en-US" sz="2800" b="1" dirty="0" smtClean="0">
                <a:solidFill>
                  <a:srgbClr val="FF0000"/>
                </a:solidFill>
                <a:latin typeface="微软雅黑" pitchFamily="34" charset="-122"/>
                <a:ea typeface="微软雅黑" pitchFamily="34" charset="-122"/>
                <a:cs typeface="仿宋_GB2312" pitchFamily="49" charset="-122"/>
              </a:rPr>
              <a:t>严</a:t>
            </a:r>
            <a:r>
              <a:rPr lang="zh-CN" altLang="en-US" sz="2800" b="1" dirty="0" smtClean="0">
                <a:latin typeface="微软雅黑" pitchFamily="34" charset="-122"/>
                <a:ea typeface="微软雅黑" pitchFamily="34" charset="-122"/>
                <a:cs typeface="仿宋_GB2312" pitchFamily="49" charset="-122"/>
              </a:rPr>
              <a:t>，要害在</a:t>
            </a:r>
            <a:r>
              <a:rPr lang="zh-CN" altLang="en-US" sz="2800" b="1" dirty="0" smtClean="0">
                <a:solidFill>
                  <a:srgbClr val="FF0000"/>
                </a:solidFill>
                <a:latin typeface="微软雅黑" pitchFamily="34" charset="-122"/>
                <a:ea typeface="微软雅黑" pitchFamily="34" charset="-122"/>
                <a:cs typeface="仿宋_GB2312" pitchFamily="49" charset="-122"/>
              </a:rPr>
              <a:t>治</a:t>
            </a:r>
            <a:r>
              <a:rPr lang="zh-CN" altLang="en-US" sz="2800" b="1" dirty="0" smtClean="0">
                <a:latin typeface="微软雅黑" pitchFamily="34" charset="-122"/>
                <a:ea typeface="微软雅黑" pitchFamily="34" charset="-122"/>
                <a:cs typeface="仿宋_GB2312" pitchFamily="49" charset="-122"/>
              </a:rPr>
              <a:t>”。</a:t>
            </a:r>
            <a:endParaRPr lang="zh-CN" altLang="en-US" sz="2800" b="1" dirty="0">
              <a:latin typeface="微软雅黑" pitchFamily="34" charset="-122"/>
              <a:ea typeface="微软雅黑" pitchFamily="34" charset="-122"/>
              <a:cs typeface="仿宋_GB2312" pitchFamily="49" charset="-122"/>
            </a:endParaRPr>
          </a:p>
        </p:txBody>
      </p:sp>
      <p:pic>
        <p:nvPicPr>
          <p:cNvPr id="6" name="图片 5" descr="a838df7344938c8efa0f5bd5670e6cd2.jpg"/>
          <p:cNvPicPr>
            <a:picLocks noChangeAspect="1"/>
          </p:cNvPicPr>
          <p:nvPr/>
        </p:nvPicPr>
        <p:blipFill>
          <a:blip r:embed="rId4"/>
          <a:stretch>
            <a:fillRect/>
          </a:stretch>
        </p:blipFill>
        <p:spPr>
          <a:xfrm>
            <a:off x="1501541" y="2054261"/>
            <a:ext cx="3465175" cy="4519794"/>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7411"/>
                                        </p:tgtEl>
                                        <p:attrNameLst>
                                          <p:attrName>style.visibility</p:attrName>
                                        </p:attrNameLst>
                                      </p:cBhvr>
                                      <p:to>
                                        <p:strVal val="visible"/>
                                      </p:to>
                                    </p:set>
                                    <p:animEffect transition="in" filter="checkerboard(across)">
                                      <p:cBhvr>
                                        <p:cTn id="16" dur="5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74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二、开创全面从严治党的新局面</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17411" name="文本框 1"/>
          <p:cNvSpPr txBox="1">
            <a:spLocks noChangeArrowheads="1"/>
          </p:cNvSpPr>
          <p:nvPr/>
        </p:nvSpPr>
        <p:spPr bwMode="auto">
          <a:xfrm>
            <a:off x="2435193" y="1532332"/>
            <a:ext cx="8961120" cy="954107"/>
          </a:xfrm>
          <a:prstGeom prst="rect">
            <a:avLst/>
          </a:prstGeom>
          <a:noFill/>
          <a:ln w="9525">
            <a:noFill/>
            <a:miter lim="800000"/>
            <a:headEnd/>
            <a:tailEnd/>
          </a:ln>
        </p:spPr>
        <p:txBody>
          <a:bodyPr wrap="square">
            <a:spAutoFit/>
          </a:bodyPr>
          <a:lstStyle/>
          <a:p>
            <a:pPr indent="406400">
              <a:lnSpc>
                <a:spcPct val="200000"/>
              </a:lnSpc>
            </a:pPr>
            <a:r>
              <a:rPr lang="zh-CN" altLang="en-US" sz="2800" b="1" dirty="0" smtClean="0">
                <a:latin typeface="微软雅黑" pitchFamily="34" charset="-122"/>
                <a:ea typeface="微软雅黑" pitchFamily="34" charset="-122"/>
                <a:cs typeface="仿宋_GB2312" pitchFamily="49" charset="-122"/>
              </a:rPr>
              <a:t>（一）战略布局的必须</a:t>
            </a:r>
            <a:r>
              <a:rPr lang="en-US" altLang="zh-CN" sz="2800" b="1" dirty="0" smtClean="0">
                <a:latin typeface="微软雅黑" pitchFamily="34" charset="-122"/>
                <a:ea typeface="微软雅黑" pitchFamily="34" charset="-122"/>
                <a:cs typeface="仿宋_GB2312" pitchFamily="49" charset="-122"/>
              </a:rPr>
              <a:t>——“</a:t>
            </a:r>
            <a:r>
              <a:rPr lang="zh-CN" altLang="en-US" sz="2800" b="1" dirty="0" smtClean="0">
                <a:latin typeface="微软雅黑" pitchFamily="34" charset="-122"/>
                <a:ea typeface="微软雅黑" pitchFamily="34" charset="-122"/>
                <a:cs typeface="仿宋_GB2312" pitchFamily="49" charset="-122"/>
              </a:rPr>
              <a:t>全面”的完整推进</a:t>
            </a:r>
            <a:endParaRPr lang="zh-CN" altLang="en-US" sz="2800" b="1" dirty="0">
              <a:latin typeface="微软雅黑" pitchFamily="34" charset="-122"/>
              <a:ea typeface="微软雅黑" pitchFamily="34" charset="-122"/>
              <a:cs typeface="仿宋_GB2312" pitchFamily="49" charset="-122"/>
            </a:endParaRPr>
          </a:p>
        </p:txBody>
      </p:sp>
      <p:pic>
        <p:nvPicPr>
          <p:cNvPr id="6" name="图片 5" descr="a838df7344938c8efa0f5bd5670e6cd2.jpg"/>
          <p:cNvPicPr>
            <a:picLocks noChangeAspect="1"/>
          </p:cNvPicPr>
          <p:nvPr/>
        </p:nvPicPr>
        <p:blipFill>
          <a:blip r:embed="rId4"/>
          <a:stretch>
            <a:fillRect/>
          </a:stretch>
        </p:blipFill>
        <p:spPr>
          <a:xfrm>
            <a:off x="712270" y="2550694"/>
            <a:ext cx="2136807" cy="3493971"/>
          </a:xfrm>
          <a:prstGeom prst="rect">
            <a:avLst/>
          </a:prstGeom>
        </p:spPr>
      </p:pic>
      <p:grpSp>
        <p:nvGrpSpPr>
          <p:cNvPr id="11" name="组合 10"/>
          <p:cNvGrpSpPr/>
          <p:nvPr/>
        </p:nvGrpSpPr>
        <p:grpSpPr>
          <a:xfrm>
            <a:off x="3183422" y="2820202"/>
            <a:ext cx="8299517" cy="2993458"/>
            <a:chOff x="3404803" y="2772075"/>
            <a:chExt cx="8299517" cy="2993458"/>
          </a:xfrm>
        </p:grpSpPr>
        <p:pic>
          <p:nvPicPr>
            <p:cNvPr id="8" name="图片 7" descr="64ef5016008300d66bd26dd0556354fc.jpg"/>
            <p:cNvPicPr>
              <a:picLocks noChangeAspect="1"/>
            </p:cNvPicPr>
            <p:nvPr/>
          </p:nvPicPr>
          <p:blipFill>
            <a:blip r:embed="rId5"/>
            <a:stretch>
              <a:fillRect/>
            </a:stretch>
          </p:blipFill>
          <p:spPr>
            <a:xfrm>
              <a:off x="3404803" y="2772075"/>
              <a:ext cx="4054776" cy="2987018"/>
            </a:xfrm>
            <a:prstGeom prst="rect">
              <a:avLst/>
            </a:prstGeom>
            <a:ln>
              <a:noFill/>
            </a:ln>
            <a:effectLst>
              <a:outerShdw blurRad="190500" algn="tl" rotWithShape="0">
                <a:srgbClr val="000000">
                  <a:alpha val="70000"/>
                </a:srgbClr>
              </a:outerShdw>
            </a:effectLst>
          </p:spPr>
        </p:pic>
        <p:pic>
          <p:nvPicPr>
            <p:cNvPr id="9" name="图片 8" descr="70c0856b15ae7743301e1da83e0c5550.jpg"/>
            <p:cNvPicPr>
              <a:picLocks noChangeAspect="1"/>
            </p:cNvPicPr>
            <p:nvPr/>
          </p:nvPicPr>
          <p:blipFill>
            <a:blip r:embed="rId6"/>
            <a:stretch>
              <a:fillRect/>
            </a:stretch>
          </p:blipFill>
          <p:spPr>
            <a:xfrm>
              <a:off x="7500492" y="2781701"/>
              <a:ext cx="2067019" cy="2983832"/>
            </a:xfrm>
            <a:prstGeom prst="rect">
              <a:avLst/>
            </a:prstGeom>
            <a:ln>
              <a:noFill/>
            </a:ln>
            <a:effectLst>
              <a:outerShdw blurRad="190500" algn="tl" rotWithShape="0">
                <a:srgbClr val="000000">
                  <a:alpha val="70000"/>
                </a:srgbClr>
              </a:outerShdw>
            </a:effectLst>
          </p:spPr>
        </p:pic>
        <p:sp>
          <p:nvSpPr>
            <p:cNvPr id="10" name="TextBox 9"/>
            <p:cNvSpPr txBox="1"/>
            <p:nvPr/>
          </p:nvSpPr>
          <p:spPr>
            <a:xfrm>
              <a:off x="9663765" y="2974207"/>
              <a:ext cx="2040555" cy="2677656"/>
            </a:xfrm>
            <a:prstGeom prst="rect">
              <a:avLst/>
            </a:prstGeom>
            <a:noFill/>
          </p:spPr>
          <p:txBody>
            <a:bodyPr wrap="square" rtlCol="0">
              <a:spAutoFit/>
            </a:bodyPr>
            <a:lstStyle/>
            <a:p>
              <a:pPr>
                <a:buClr>
                  <a:srgbClr val="FF0000"/>
                </a:buClr>
                <a:buFont typeface="Wingdings" pitchFamily="2" charset="2"/>
                <a:buChar char="Ø"/>
              </a:pPr>
              <a:r>
                <a:rPr lang="zh-CN" altLang="en-US" sz="2400" b="1" dirty="0" smtClean="0"/>
                <a:t>  </a:t>
              </a:r>
              <a:r>
                <a:rPr lang="zh-CN" altLang="en-US" sz="2400" b="1" dirty="0" smtClean="0">
                  <a:latin typeface="微软雅黑" pitchFamily="34" charset="-122"/>
                  <a:ea typeface="微软雅黑" pitchFamily="34" charset="-122"/>
                </a:rPr>
                <a:t>中国梦</a:t>
              </a:r>
              <a:endParaRPr lang="en-US" altLang="zh-CN" sz="2400" b="1" dirty="0" smtClean="0">
                <a:latin typeface="微软雅黑" pitchFamily="34" charset="-122"/>
                <a:ea typeface="微软雅黑" pitchFamily="34" charset="-122"/>
              </a:endParaRPr>
            </a:p>
            <a:p>
              <a:pPr>
                <a:buClr>
                  <a:srgbClr val="FF0000"/>
                </a:buClr>
                <a:buFont typeface="Wingdings" pitchFamily="2" charset="2"/>
                <a:buChar char="Ø"/>
              </a:pPr>
              <a:r>
                <a:rPr lang="zh-CN" altLang="en-US" sz="2400" b="1" dirty="0" smtClean="0">
                  <a:latin typeface="微软雅黑" pitchFamily="34" charset="-122"/>
                  <a:ea typeface="微软雅黑" pitchFamily="34" charset="-122"/>
                </a:rPr>
                <a:t>  </a:t>
              </a:r>
              <a:r>
                <a:rPr lang="zh-CN" altLang="en-US" sz="2400" b="1" dirty="0" smtClean="0">
                  <a:solidFill>
                    <a:srgbClr val="FF0000"/>
                  </a:solidFill>
                  <a:latin typeface="微软雅黑" pitchFamily="34" charset="-122"/>
                  <a:ea typeface="微软雅黑" pitchFamily="34" charset="-122"/>
                </a:rPr>
                <a:t>四个全面</a:t>
              </a:r>
              <a:endParaRPr lang="en-US" altLang="zh-CN" sz="2400" b="1" dirty="0" smtClean="0">
                <a:solidFill>
                  <a:srgbClr val="FF0000"/>
                </a:solidFill>
                <a:latin typeface="微软雅黑" pitchFamily="34" charset="-122"/>
                <a:ea typeface="微软雅黑" pitchFamily="34" charset="-122"/>
              </a:endParaRPr>
            </a:p>
            <a:p>
              <a:pPr>
                <a:buClr>
                  <a:srgbClr val="FF0000"/>
                </a:buClr>
                <a:buFont typeface="Wingdings" pitchFamily="2" charset="2"/>
                <a:buChar char="Ø"/>
              </a:pPr>
              <a:r>
                <a:rPr lang="zh-CN" altLang="en-US" sz="2400" b="1" dirty="0" smtClean="0">
                  <a:latin typeface="微软雅黑" pitchFamily="34" charset="-122"/>
                  <a:ea typeface="微软雅黑" pitchFamily="34" charset="-122"/>
                </a:rPr>
                <a:t>  五大理念</a:t>
              </a:r>
              <a:endParaRPr lang="en-US" altLang="zh-CN" sz="2400" b="1" dirty="0" smtClean="0">
                <a:latin typeface="微软雅黑" pitchFamily="34" charset="-122"/>
                <a:ea typeface="微软雅黑" pitchFamily="34" charset="-122"/>
              </a:endParaRPr>
            </a:p>
            <a:p>
              <a:pPr>
                <a:buClr>
                  <a:srgbClr val="FF0000"/>
                </a:buClr>
                <a:buFont typeface="Wingdings" pitchFamily="2" charset="2"/>
                <a:buChar char="Ø"/>
              </a:pPr>
              <a:r>
                <a:rPr lang="zh-CN" altLang="en-US" sz="2400" b="1" dirty="0" smtClean="0">
                  <a:latin typeface="微软雅黑" pitchFamily="34" charset="-122"/>
                  <a:ea typeface="微软雅黑" pitchFamily="34" charset="-122"/>
                </a:rPr>
                <a:t>  五大建设</a:t>
              </a:r>
              <a:endParaRPr lang="en-US" altLang="zh-CN" sz="2400" b="1" dirty="0" smtClean="0">
                <a:latin typeface="微软雅黑" pitchFamily="34" charset="-122"/>
                <a:ea typeface="微软雅黑" pitchFamily="34" charset="-122"/>
              </a:endParaRPr>
            </a:p>
            <a:p>
              <a:pPr>
                <a:buClr>
                  <a:srgbClr val="FF0000"/>
                </a:buClr>
                <a:buFont typeface="Wingdings" pitchFamily="2" charset="2"/>
                <a:buChar char="Ø"/>
              </a:pPr>
              <a:r>
                <a:rPr lang="zh-CN" altLang="en-US" sz="2400" b="1" dirty="0" smtClean="0">
                  <a:latin typeface="微软雅黑" pitchFamily="34" charset="-122"/>
                  <a:ea typeface="微软雅黑" pitchFamily="34" charset="-122"/>
                </a:rPr>
                <a:t>  国防、外交、科学思想方法</a:t>
              </a:r>
              <a:endParaRPr lang="zh-CN" altLang="en-US" sz="2400" b="1" dirty="0">
                <a:latin typeface="微软雅黑" pitchFamily="34" charset="-122"/>
                <a:ea typeface="微软雅黑" pitchFamily="34" charset="-122"/>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1+#ppt_w/2"/>
                                          </p:val>
                                        </p:tav>
                                        <p:tav tm="100000">
                                          <p:val>
                                            <p:strVal val="#ppt_x"/>
                                          </p:val>
                                        </p:tav>
                                      </p:tavLst>
                                    </p:anim>
                                    <p:anim calcmode="lin" valueType="num">
                                      <p:cBhvr additive="base">
                                        <p:cTn id="8" dur="500" fill="hold"/>
                                        <p:tgtEl>
                                          <p:spTgt spid="174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heel(4)">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二、开创全面从严治党的新局面</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17411" name="文本框 1"/>
          <p:cNvSpPr txBox="1">
            <a:spLocks noChangeArrowheads="1"/>
          </p:cNvSpPr>
          <p:nvPr/>
        </p:nvSpPr>
        <p:spPr bwMode="auto">
          <a:xfrm>
            <a:off x="2435193" y="1532332"/>
            <a:ext cx="8961120" cy="954107"/>
          </a:xfrm>
          <a:prstGeom prst="rect">
            <a:avLst/>
          </a:prstGeom>
          <a:noFill/>
          <a:ln w="9525">
            <a:noFill/>
            <a:miter lim="800000"/>
            <a:headEnd/>
            <a:tailEnd/>
          </a:ln>
        </p:spPr>
        <p:txBody>
          <a:bodyPr wrap="square">
            <a:spAutoFit/>
          </a:bodyPr>
          <a:lstStyle/>
          <a:p>
            <a:pPr indent="406400">
              <a:lnSpc>
                <a:spcPct val="200000"/>
              </a:lnSpc>
            </a:pPr>
            <a:r>
              <a:rPr lang="zh-CN" altLang="en-US" sz="2800" b="1" dirty="0" smtClean="0">
                <a:latin typeface="微软雅黑" pitchFamily="34" charset="-122"/>
                <a:ea typeface="微软雅黑" pitchFamily="34" charset="-122"/>
                <a:cs typeface="仿宋_GB2312" pitchFamily="49" charset="-122"/>
              </a:rPr>
              <a:t>（一）战略布局的必须</a:t>
            </a:r>
            <a:r>
              <a:rPr lang="en-US" altLang="zh-CN" sz="2800" b="1" dirty="0" smtClean="0">
                <a:latin typeface="微软雅黑" pitchFamily="34" charset="-122"/>
                <a:ea typeface="微软雅黑" pitchFamily="34" charset="-122"/>
                <a:cs typeface="仿宋_GB2312" pitchFamily="49" charset="-122"/>
              </a:rPr>
              <a:t>——“</a:t>
            </a:r>
            <a:r>
              <a:rPr lang="zh-CN" altLang="en-US" sz="2800" b="1" dirty="0" smtClean="0">
                <a:latin typeface="微软雅黑" pitchFamily="34" charset="-122"/>
                <a:ea typeface="微软雅黑" pitchFamily="34" charset="-122"/>
                <a:cs typeface="仿宋_GB2312" pitchFamily="49" charset="-122"/>
              </a:rPr>
              <a:t>全面”的完整推进</a:t>
            </a:r>
            <a:endParaRPr lang="zh-CN" altLang="en-US" sz="2800" b="1" dirty="0">
              <a:latin typeface="微软雅黑" pitchFamily="34" charset="-122"/>
              <a:ea typeface="微软雅黑" pitchFamily="34" charset="-122"/>
              <a:cs typeface="仿宋_GB2312" pitchFamily="49" charset="-122"/>
            </a:endParaRPr>
          </a:p>
        </p:txBody>
      </p:sp>
      <p:pic>
        <p:nvPicPr>
          <p:cNvPr id="6" name="图片 5" descr="a838df7344938c8efa0f5bd5670e6cd2.jpg"/>
          <p:cNvPicPr>
            <a:picLocks noChangeAspect="1"/>
          </p:cNvPicPr>
          <p:nvPr/>
        </p:nvPicPr>
        <p:blipFill>
          <a:blip r:embed="rId4"/>
          <a:stretch>
            <a:fillRect/>
          </a:stretch>
        </p:blipFill>
        <p:spPr>
          <a:xfrm>
            <a:off x="712270" y="2550694"/>
            <a:ext cx="2136807" cy="3493971"/>
          </a:xfrm>
          <a:prstGeom prst="rect">
            <a:avLst/>
          </a:prstGeom>
        </p:spPr>
      </p:pic>
      <p:graphicFrame>
        <p:nvGraphicFramePr>
          <p:cNvPr id="7" name="图示 6"/>
          <p:cNvGraphicFramePr/>
          <p:nvPr/>
        </p:nvGraphicFramePr>
        <p:xfrm>
          <a:off x="2407385" y="2598820"/>
          <a:ext cx="8911924" cy="387898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plus(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二、开创全面从严治党的新局面</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17411" name="文本框 1"/>
          <p:cNvSpPr txBox="1">
            <a:spLocks noChangeArrowheads="1"/>
          </p:cNvSpPr>
          <p:nvPr/>
        </p:nvSpPr>
        <p:spPr bwMode="auto">
          <a:xfrm>
            <a:off x="2435193" y="1532332"/>
            <a:ext cx="8961120" cy="954107"/>
          </a:xfrm>
          <a:prstGeom prst="rect">
            <a:avLst/>
          </a:prstGeom>
          <a:noFill/>
          <a:ln w="9525">
            <a:noFill/>
            <a:miter lim="800000"/>
            <a:headEnd/>
            <a:tailEnd/>
          </a:ln>
        </p:spPr>
        <p:txBody>
          <a:bodyPr wrap="square">
            <a:spAutoFit/>
          </a:bodyPr>
          <a:lstStyle/>
          <a:p>
            <a:pPr indent="406400">
              <a:lnSpc>
                <a:spcPct val="200000"/>
              </a:lnSpc>
            </a:pPr>
            <a:r>
              <a:rPr lang="zh-CN" altLang="en-US" sz="2800" b="1" dirty="0" smtClean="0">
                <a:latin typeface="微软雅黑" pitchFamily="34" charset="-122"/>
                <a:ea typeface="微软雅黑" pitchFamily="34" charset="-122"/>
                <a:cs typeface="仿宋_GB2312" pitchFamily="49" charset="-122"/>
              </a:rPr>
              <a:t>（一）战略布局的必须</a:t>
            </a:r>
            <a:r>
              <a:rPr lang="en-US" altLang="zh-CN" sz="2800" b="1" dirty="0" smtClean="0">
                <a:latin typeface="微软雅黑" pitchFamily="34" charset="-122"/>
                <a:ea typeface="微软雅黑" pitchFamily="34" charset="-122"/>
                <a:cs typeface="仿宋_GB2312" pitchFamily="49" charset="-122"/>
              </a:rPr>
              <a:t>——“</a:t>
            </a:r>
            <a:r>
              <a:rPr lang="zh-CN" altLang="en-US" sz="2800" b="1" dirty="0" smtClean="0">
                <a:latin typeface="微软雅黑" pitchFamily="34" charset="-122"/>
                <a:ea typeface="微软雅黑" pitchFamily="34" charset="-122"/>
                <a:cs typeface="仿宋_GB2312" pitchFamily="49" charset="-122"/>
              </a:rPr>
              <a:t>全面”的完整推进</a:t>
            </a:r>
            <a:endParaRPr lang="zh-CN" altLang="en-US" sz="2800" b="1" dirty="0">
              <a:latin typeface="微软雅黑" pitchFamily="34" charset="-122"/>
              <a:ea typeface="微软雅黑" pitchFamily="34" charset="-122"/>
              <a:cs typeface="仿宋_GB2312" pitchFamily="49" charset="-122"/>
            </a:endParaRPr>
          </a:p>
        </p:txBody>
      </p:sp>
      <p:pic>
        <p:nvPicPr>
          <p:cNvPr id="6" name="图片 5" descr="a838df7344938c8efa0f5bd5670e6cd2.jpg"/>
          <p:cNvPicPr>
            <a:picLocks noChangeAspect="1"/>
          </p:cNvPicPr>
          <p:nvPr/>
        </p:nvPicPr>
        <p:blipFill>
          <a:blip r:embed="rId4"/>
          <a:stretch>
            <a:fillRect/>
          </a:stretch>
        </p:blipFill>
        <p:spPr>
          <a:xfrm>
            <a:off x="712270" y="2550694"/>
            <a:ext cx="2136807" cy="3493971"/>
          </a:xfrm>
          <a:prstGeom prst="rect">
            <a:avLst/>
          </a:prstGeom>
        </p:spPr>
      </p:pic>
      <p:sp>
        <p:nvSpPr>
          <p:cNvPr id="8" name="TextBox 7"/>
          <p:cNvSpPr txBox="1"/>
          <p:nvPr/>
        </p:nvSpPr>
        <p:spPr>
          <a:xfrm>
            <a:off x="3683268" y="2560321"/>
            <a:ext cx="7857423" cy="4616648"/>
          </a:xfrm>
          <a:prstGeom prst="rect">
            <a:avLst/>
          </a:prstGeom>
          <a:noFill/>
        </p:spPr>
        <p:txBody>
          <a:bodyPr wrap="square" rtlCol="0">
            <a:spAutoFit/>
          </a:bodyPr>
          <a:lstStyle/>
          <a:p>
            <a:r>
              <a:rPr lang="zh-CN" altLang="en-US" sz="2800" b="1" dirty="0" smtClean="0">
                <a:solidFill>
                  <a:srgbClr val="FF0000"/>
                </a:solidFill>
                <a:latin typeface="微软雅黑" pitchFamily="34" charset="-122"/>
                <a:ea typeface="微软雅黑" pitchFamily="34" charset="-122"/>
              </a:rPr>
              <a:t>八个基本要求</a:t>
            </a:r>
            <a:r>
              <a:rPr lang="zh-CN" altLang="en-US" sz="2800" b="1" dirty="0" smtClean="0">
                <a:solidFill>
                  <a:srgbClr val="FF0000"/>
                </a:solidFill>
                <a:latin typeface="微软雅黑" pitchFamily="34" charset="-122"/>
                <a:ea typeface="微软雅黑" pitchFamily="34" charset="-122"/>
                <a:sym typeface="Wingdings" pitchFamily="2" charset="2"/>
              </a:rPr>
              <a:t>（</a:t>
            </a:r>
            <a:r>
              <a:rPr lang="en-US" altLang="zh-CN" sz="2800" b="1" dirty="0" smtClean="0">
                <a:solidFill>
                  <a:srgbClr val="FF0000"/>
                </a:solidFill>
                <a:latin typeface="微软雅黑" pitchFamily="34" charset="-122"/>
                <a:ea typeface="微软雅黑" pitchFamily="34" charset="-122"/>
                <a:sym typeface="Wingdings" pitchFamily="2" charset="2"/>
              </a:rPr>
              <a:t>2014</a:t>
            </a:r>
            <a:r>
              <a:rPr lang="zh-CN" altLang="en-US" sz="2800" b="1" dirty="0" smtClean="0">
                <a:solidFill>
                  <a:srgbClr val="FF0000"/>
                </a:solidFill>
                <a:latin typeface="微软雅黑" pitchFamily="34" charset="-122"/>
                <a:ea typeface="微软雅黑" pitchFamily="34" charset="-122"/>
                <a:sym typeface="Wingdings" pitchFamily="2" charset="2"/>
              </a:rPr>
              <a:t>）</a:t>
            </a:r>
            <a:endParaRPr lang="en-US" altLang="zh-CN" sz="2800" b="1" dirty="0" smtClean="0">
              <a:solidFill>
                <a:srgbClr val="FF0000"/>
              </a:solidFill>
              <a:latin typeface="微软雅黑" pitchFamily="34" charset="-122"/>
              <a:ea typeface="微软雅黑" pitchFamily="34" charset="-122"/>
            </a:endParaRPr>
          </a:p>
          <a:p>
            <a:pPr>
              <a:lnSpc>
                <a:spcPct val="150000"/>
              </a:lnSpc>
            </a:pPr>
            <a:r>
              <a:rPr lang="zh-CN" altLang="en-US" sz="2800" b="1" dirty="0" smtClean="0">
                <a:latin typeface="+mn-ea"/>
                <a:ea typeface="+mn-ea"/>
              </a:rPr>
              <a:t>落实从严治党责任；</a:t>
            </a:r>
            <a:endParaRPr lang="en-US" altLang="zh-CN" sz="2800" b="1" dirty="0" smtClean="0">
              <a:latin typeface="+mn-ea"/>
              <a:ea typeface="+mn-ea"/>
            </a:endParaRPr>
          </a:p>
          <a:p>
            <a:pPr>
              <a:lnSpc>
                <a:spcPct val="150000"/>
              </a:lnSpc>
            </a:pPr>
            <a:r>
              <a:rPr lang="zh-CN" altLang="en-US" sz="2800" b="1" dirty="0" smtClean="0">
                <a:latin typeface="+mn-ea"/>
                <a:ea typeface="+mn-ea"/>
              </a:rPr>
              <a:t>坚持思想建党和制度治党紧密结合；</a:t>
            </a:r>
            <a:endParaRPr lang="en-US" altLang="zh-CN" sz="2800" b="1" dirty="0" smtClean="0">
              <a:latin typeface="+mn-ea"/>
              <a:ea typeface="+mn-ea"/>
            </a:endParaRPr>
          </a:p>
          <a:p>
            <a:pPr>
              <a:lnSpc>
                <a:spcPct val="150000"/>
              </a:lnSpc>
            </a:pPr>
            <a:r>
              <a:rPr lang="zh-CN" altLang="en-US" sz="2800" b="1" dirty="0" smtClean="0">
                <a:latin typeface="+mn-ea"/>
                <a:ea typeface="+mn-ea"/>
              </a:rPr>
              <a:t>严肃党内政治生活；坚持从严管理干部；</a:t>
            </a:r>
            <a:endParaRPr lang="en-US" altLang="zh-CN" sz="2800" b="1" dirty="0" smtClean="0">
              <a:latin typeface="+mn-ea"/>
              <a:ea typeface="+mn-ea"/>
            </a:endParaRPr>
          </a:p>
          <a:p>
            <a:pPr>
              <a:lnSpc>
                <a:spcPct val="150000"/>
              </a:lnSpc>
            </a:pPr>
            <a:r>
              <a:rPr lang="zh-CN" altLang="en-US" sz="2800" b="1" dirty="0" smtClean="0">
                <a:latin typeface="+mn-ea"/>
                <a:ea typeface="+mn-ea"/>
              </a:rPr>
              <a:t>持续深入改进作风；严明党的纪律；</a:t>
            </a:r>
            <a:endParaRPr lang="en-US" altLang="zh-CN" sz="2800" b="1" dirty="0" smtClean="0">
              <a:latin typeface="+mn-ea"/>
              <a:ea typeface="+mn-ea"/>
            </a:endParaRPr>
          </a:p>
          <a:p>
            <a:pPr>
              <a:lnSpc>
                <a:spcPct val="150000"/>
              </a:lnSpc>
            </a:pPr>
            <a:r>
              <a:rPr lang="zh-CN" altLang="en-US" sz="2800" b="1" dirty="0" smtClean="0">
                <a:latin typeface="+mn-ea"/>
                <a:ea typeface="+mn-ea"/>
              </a:rPr>
              <a:t>发挥人民监督作用；深入把握从严治党规律。</a:t>
            </a:r>
            <a:endParaRPr lang="en-US" altLang="zh-CN" sz="2800" b="1" dirty="0" smtClean="0">
              <a:latin typeface="+mn-ea"/>
              <a:ea typeface="+mn-ea"/>
            </a:endParaRPr>
          </a:p>
          <a:p>
            <a:endParaRPr lang="en-US" altLang="zh-CN" sz="2800" b="1" dirty="0" smtClean="0">
              <a:latin typeface="+mn-ea"/>
              <a:ea typeface="+mn-ea"/>
            </a:endParaRPr>
          </a:p>
          <a:p>
            <a:endParaRPr lang="zh-CN" altLang="en-US" sz="2800" b="1" dirty="0">
              <a:latin typeface="+mn-ea"/>
              <a:ea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二、开创全面从严治党的新局面</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17411" name="文本框 1"/>
          <p:cNvSpPr txBox="1">
            <a:spLocks noChangeArrowheads="1"/>
          </p:cNvSpPr>
          <p:nvPr/>
        </p:nvSpPr>
        <p:spPr bwMode="auto">
          <a:xfrm>
            <a:off x="2435193" y="1532332"/>
            <a:ext cx="8961120" cy="954107"/>
          </a:xfrm>
          <a:prstGeom prst="rect">
            <a:avLst/>
          </a:prstGeom>
          <a:noFill/>
          <a:ln w="9525">
            <a:noFill/>
            <a:miter lim="800000"/>
            <a:headEnd/>
            <a:tailEnd/>
          </a:ln>
        </p:spPr>
        <p:txBody>
          <a:bodyPr wrap="square">
            <a:spAutoFit/>
          </a:bodyPr>
          <a:lstStyle/>
          <a:p>
            <a:pPr indent="406400">
              <a:lnSpc>
                <a:spcPct val="200000"/>
              </a:lnSpc>
            </a:pPr>
            <a:r>
              <a:rPr lang="zh-CN" altLang="en-US" sz="2800" b="1" dirty="0" smtClean="0">
                <a:latin typeface="微软雅黑" pitchFamily="34" charset="-122"/>
                <a:ea typeface="微软雅黑" pitchFamily="34" charset="-122"/>
                <a:cs typeface="仿宋_GB2312" pitchFamily="49" charset="-122"/>
              </a:rPr>
              <a:t>（一）战略布局的必须</a:t>
            </a:r>
            <a:r>
              <a:rPr lang="en-US" altLang="zh-CN" sz="2800" b="1" dirty="0" smtClean="0">
                <a:latin typeface="微软雅黑" pitchFamily="34" charset="-122"/>
                <a:ea typeface="微软雅黑" pitchFamily="34" charset="-122"/>
                <a:cs typeface="仿宋_GB2312" pitchFamily="49" charset="-122"/>
              </a:rPr>
              <a:t>——“</a:t>
            </a:r>
            <a:r>
              <a:rPr lang="zh-CN" altLang="en-US" sz="2800" b="1" dirty="0" smtClean="0">
                <a:latin typeface="微软雅黑" pitchFamily="34" charset="-122"/>
                <a:ea typeface="微软雅黑" pitchFamily="34" charset="-122"/>
                <a:cs typeface="仿宋_GB2312" pitchFamily="49" charset="-122"/>
              </a:rPr>
              <a:t>全面”的完整推进</a:t>
            </a:r>
            <a:endParaRPr lang="zh-CN" altLang="en-US" sz="2800" b="1" dirty="0">
              <a:latin typeface="微软雅黑" pitchFamily="34" charset="-122"/>
              <a:ea typeface="微软雅黑" pitchFamily="34" charset="-122"/>
              <a:cs typeface="仿宋_GB2312" pitchFamily="49" charset="-122"/>
            </a:endParaRPr>
          </a:p>
        </p:txBody>
      </p:sp>
      <p:pic>
        <p:nvPicPr>
          <p:cNvPr id="6" name="图片 5" descr="a838df7344938c8efa0f5bd5670e6cd2.jpg"/>
          <p:cNvPicPr>
            <a:picLocks noChangeAspect="1"/>
          </p:cNvPicPr>
          <p:nvPr/>
        </p:nvPicPr>
        <p:blipFill>
          <a:blip r:embed="rId4"/>
          <a:stretch>
            <a:fillRect/>
          </a:stretch>
        </p:blipFill>
        <p:spPr>
          <a:xfrm>
            <a:off x="712270" y="2550694"/>
            <a:ext cx="2136807" cy="3493971"/>
          </a:xfrm>
          <a:prstGeom prst="rect">
            <a:avLst/>
          </a:prstGeom>
        </p:spPr>
      </p:pic>
      <p:sp>
        <p:nvSpPr>
          <p:cNvPr id="8" name="TextBox 7"/>
          <p:cNvSpPr txBox="1"/>
          <p:nvPr/>
        </p:nvSpPr>
        <p:spPr>
          <a:xfrm>
            <a:off x="4491789" y="2733576"/>
            <a:ext cx="7934425" cy="3108543"/>
          </a:xfrm>
          <a:prstGeom prst="rect">
            <a:avLst/>
          </a:prstGeom>
          <a:noFill/>
        </p:spPr>
        <p:txBody>
          <a:bodyPr wrap="square" rtlCol="0">
            <a:spAutoFit/>
          </a:bodyPr>
          <a:lstStyle/>
          <a:p>
            <a:pPr>
              <a:lnSpc>
                <a:spcPct val="200000"/>
              </a:lnSpc>
            </a:pPr>
            <a:r>
              <a:rPr lang="zh-CN" altLang="en-US" sz="2800" b="1" dirty="0" smtClean="0">
                <a:solidFill>
                  <a:srgbClr val="FF0000"/>
                </a:solidFill>
                <a:latin typeface="微软雅黑" pitchFamily="34" charset="-122"/>
                <a:ea typeface="微软雅黑" pitchFamily="34" charset="-122"/>
              </a:rPr>
              <a:t>全面从严治党的基点和重点：</a:t>
            </a:r>
            <a:r>
              <a:rPr lang="zh-CN" altLang="en-US" sz="2800" b="1" dirty="0" smtClean="0">
                <a:solidFill>
                  <a:srgbClr val="FF0000"/>
                </a:solidFill>
                <a:latin typeface="微软雅黑" pitchFamily="34" charset="-122"/>
                <a:ea typeface="微软雅黑" pitchFamily="34" charset="-122"/>
                <a:sym typeface="Wingdings" pitchFamily="2" charset="2"/>
              </a:rPr>
              <a:t>（</a:t>
            </a:r>
            <a:r>
              <a:rPr lang="en-US" altLang="zh-CN" sz="2800" b="1" dirty="0" smtClean="0">
                <a:solidFill>
                  <a:srgbClr val="FF0000"/>
                </a:solidFill>
                <a:latin typeface="微软雅黑" pitchFamily="34" charset="-122"/>
                <a:ea typeface="微软雅黑" pitchFamily="34" charset="-122"/>
                <a:sym typeface="Wingdings" pitchFamily="2" charset="2"/>
              </a:rPr>
              <a:t>2016</a:t>
            </a:r>
            <a:r>
              <a:rPr lang="zh-CN" altLang="en-US" sz="2800" b="1" dirty="0" smtClean="0">
                <a:solidFill>
                  <a:srgbClr val="FF0000"/>
                </a:solidFill>
                <a:latin typeface="微软雅黑" pitchFamily="34" charset="-122"/>
                <a:ea typeface="微软雅黑" pitchFamily="34" charset="-122"/>
                <a:sym typeface="Wingdings" pitchFamily="2" charset="2"/>
              </a:rPr>
              <a:t>）</a:t>
            </a:r>
            <a:endParaRPr lang="en-US" altLang="zh-CN" sz="2800" b="1" dirty="0" smtClean="0">
              <a:solidFill>
                <a:srgbClr val="FF0000"/>
              </a:solidFill>
              <a:latin typeface="微软雅黑" pitchFamily="34" charset="-122"/>
              <a:ea typeface="微软雅黑" pitchFamily="34" charset="-122"/>
            </a:endParaRPr>
          </a:p>
          <a:p>
            <a:pPr>
              <a:lnSpc>
                <a:spcPct val="200000"/>
              </a:lnSpc>
              <a:buFont typeface="Wingdings" pitchFamily="2" charset="2"/>
              <a:buChar char="u"/>
            </a:pPr>
            <a:r>
              <a:rPr lang="zh-CN" altLang="en-US" sz="2800" b="1" dirty="0" smtClean="0">
                <a:latin typeface="+mn-ea"/>
                <a:ea typeface="+mn-ea"/>
              </a:rPr>
              <a:t>  加强和规范党内政治生活</a:t>
            </a:r>
            <a:endParaRPr lang="en-US" altLang="zh-CN" sz="2800" b="1" dirty="0" smtClean="0">
              <a:latin typeface="+mn-ea"/>
              <a:ea typeface="+mn-ea"/>
            </a:endParaRPr>
          </a:p>
          <a:p>
            <a:pPr>
              <a:lnSpc>
                <a:spcPct val="200000"/>
              </a:lnSpc>
              <a:buFont typeface="Wingdings" pitchFamily="2" charset="2"/>
              <a:buChar char="u"/>
            </a:pPr>
            <a:r>
              <a:rPr lang="zh-CN" altLang="en-US" sz="2800" b="1" dirty="0" smtClean="0">
                <a:latin typeface="+mn-ea"/>
                <a:ea typeface="+mn-ea"/>
              </a:rPr>
              <a:t>  加强党内监督</a:t>
            </a:r>
            <a:endParaRPr lang="en-US" altLang="zh-CN" sz="2800" b="1" dirty="0" smtClean="0">
              <a:latin typeface="+mn-ea"/>
              <a:ea typeface="+mn-ea"/>
            </a:endParaRPr>
          </a:p>
          <a:p>
            <a:endParaRPr lang="zh-CN" altLang="en-US" sz="2800" b="1" dirty="0">
              <a:latin typeface="+mn-ea"/>
              <a:ea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9"/>
          <p:cNvSpPr>
            <a:spLocks noEditPoints="1"/>
          </p:cNvSpPr>
          <p:nvPr/>
        </p:nvSpPr>
        <p:spPr bwMode="auto">
          <a:xfrm>
            <a:off x="3122084" y="1284818"/>
            <a:ext cx="116416" cy="5039783"/>
          </a:xfrm>
          <a:custGeom>
            <a:avLst/>
            <a:gdLst>
              <a:gd name="T0" fmla="*/ 0 w 153"/>
              <a:gd name="T1" fmla="*/ 0 h 6522"/>
              <a:gd name="T2" fmla="*/ 46203 w 153"/>
              <a:gd name="T3" fmla="*/ 0 h 6522"/>
              <a:gd name="T4" fmla="*/ 46203 w 153"/>
              <a:gd name="T5" fmla="*/ 5040312 h 6522"/>
              <a:gd name="T6" fmla="*/ 0 w 153"/>
              <a:gd name="T7" fmla="*/ 5040312 h 6522"/>
              <a:gd name="T8" fmla="*/ 0 w 153"/>
              <a:gd name="T9" fmla="*/ 0 h 6522"/>
              <a:gd name="T10" fmla="*/ 99224 w 153"/>
              <a:gd name="T11" fmla="*/ 0 h 6522"/>
              <a:gd name="T12" fmla="*/ 115887 w 153"/>
              <a:gd name="T13" fmla="*/ 0 h 6522"/>
              <a:gd name="T14" fmla="*/ 115887 w 153"/>
              <a:gd name="T15" fmla="*/ 5040312 h 6522"/>
              <a:gd name="T16" fmla="*/ 99224 w 153"/>
              <a:gd name="T17" fmla="*/ 5040312 h 6522"/>
              <a:gd name="T18" fmla="*/ 99224 w 153"/>
              <a:gd name="T19" fmla="*/ 0 h 65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 h="6522">
                <a:moveTo>
                  <a:pt x="0" y="0"/>
                </a:moveTo>
                <a:lnTo>
                  <a:pt x="61" y="0"/>
                </a:lnTo>
                <a:lnTo>
                  <a:pt x="61" y="6522"/>
                </a:lnTo>
                <a:lnTo>
                  <a:pt x="0" y="6522"/>
                </a:lnTo>
                <a:lnTo>
                  <a:pt x="0" y="0"/>
                </a:lnTo>
                <a:close/>
                <a:moveTo>
                  <a:pt x="131" y="0"/>
                </a:moveTo>
                <a:lnTo>
                  <a:pt x="153" y="0"/>
                </a:lnTo>
                <a:lnTo>
                  <a:pt x="153" y="6522"/>
                </a:lnTo>
                <a:lnTo>
                  <a:pt x="131" y="6522"/>
                </a:lnTo>
                <a:lnTo>
                  <a:pt x="131" y="0"/>
                </a:lnTo>
                <a:close/>
              </a:path>
            </a:pathLst>
          </a:custGeom>
          <a:solidFill>
            <a:sysClr val="window" lastClr="FFFFFF">
              <a:lumMod val="50000"/>
            </a:sysClr>
          </a:solidFill>
          <a:ln>
            <a:noFill/>
          </a:ln>
        </p:spPr>
        <p:txBody>
          <a:bodyPr lIns="91426" tIns="45712" rIns="91426" bIns="45712"/>
          <a:lstStyle/>
          <a:p>
            <a:pPr defTabSz="1219170" fontAlgn="auto">
              <a:spcBef>
                <a:spcPts val="0"/>
              </a:spcBef>
              <a:spcAft>
                <a:spcPts val="0"/>
              </a:spcAft>
              <a:defRPr/>
            </a:pPr>
            <a:endParaRPr lang="zh-CN" altLang="en-US" sz="1900" kern="0" dirty="0">
              <a:solidFill>
                <a:sysClr val="windowText" lastClr="000000"/>
              </a:solidFill>
              <a:latin typeface="Arial"/>
              <a:ea typeface="微软雅黑"/>
              <a:cs typeface="+mn-ea"/>
              <a:sym typeface="+mn-lt"/>
            </a:endParaRPr>
          </a:p>
        </p:txBody>
      </p:sp>
      <p:sp>
        <p:nvSpPr>
          <p:cNvPr id="36" name="_1"/>
          <p:cNvSpPr txBox="1"/>
          <p:nvPr/>
        </p:nvSpPr>
        <p:spPr bwMode="auto">
          <a:xfrm>
            <a:off x="1388836" y="1994725"/>
            <a:ext cx="1005399" cy="584773"/>
          </a:xfrm>
          <a:prstGeom prst="rect">
            <a:avLst/>
          </a:prstGeom>
          <a:noFill/>
          <a:ln>
            <a:solidFill>
              <a:srgbClr val="DA251D"/>
            </a:solidFill>
          </a:ln>
        </p:spPr>
        <p:txBody>
          <a:bodyPr wrap="none" lIns="91438" tIns="45719" rIns="91438" bIns="45719">
            <a:spAutoFit/>
          </a:bodyPr>
          <a:lstStyle/>
          <a:p>
            <a:pPr fontAlgn="auto">
              <a:spcBef>
                <a:spcPts val="0"/>
              </a:spcBef>
              <a:spcAft>
                <a:spcPts val="0"/>
              </a:spcAft>
              <a:defRPr/>
            </a:pPr>
            <a:r>
              <a:rPr lang="zh-CN" altLang="en-US" sz="3200" kern="0" dirty="0" smtClean="0">
                <a:ln w="38100">
                  <a:noFill/>
                </a:ln>
                <a:solidFill>
                  <a:srgbClr val="EA0000"/>
                </a:solidFill>
                <a:latin typeface="Impact" pitchFamily="34" charset="0"/>
                <a:ea typeface="微软雅黑" pitchFamily="34" charset="-122"/>
              </a:rPr>
              <a:t>要点</a:t>
            </a:r>
            <a:endParaRPr lang="zh-CN" altLang="en-US" sz="3200" kern="0" dirty="0">
              <a:ln w="38100">
                <a:noFill/>
              </a:ln>
              <a:solidFill>
                <a:srgbClr val="EA0000"/>
              </a:solidFill>
              <a:latin typeface="Impact" pitchFamily="34" charset="0"/>
              <a:ea typeface="微软雅黑" pitchFamily="34" charset="-122"/>
            </a:endParaRPr>
          </a:p>
        </p:txBody>
      </p:sp>
      <p:pic>
        <p:nvPicPr>
          <p:cNvPr id="11268" name="图片 38"/>
          <p:cNvPicPr>
            <a:picLocks noChangeAspect="1"/>
          </p:cNvPicPr>
          <p:nvPr/>
        </p:nvPicPr>
        <p:blipFill>
          <a:blip r:embed="rId2"/>
          <a:srcRect/>
          <a:stretch>
            <a:fillRect/>
          </a:stretch>
        </p:blipFill>
        <p:spPr bwMode="auto">
          <a:xfrm>
            <a:off x="772585" y="2222501"/>
            <a:ext cx="2510367" cy="3738033"/>
          </a:xfrm>
          <a:prstGeom prst="rect">
            <a:avLst/>
          </a:prstGeom>
          <a:noFill/>
          <a:ln w="9525">
            <a:noFill/>
            <a:miter lim="800000"/>
            <a:headEnd/>
            <a:tailEnd/>
          </a:ln>
        </p:spPr>
      </p:pic>
      <p:graphicFrame>
        <p:nvGraphicFramePr>
          <p:cNvPr id="40" name="图示 39"/>
          <p:cNvGraphicFramePr/>
          <p:nvPr/>
        </p:nvGraphicFramePr>
        <p:xfrm>
          <a:off x="3406588" y="1852706"/>
          <a:ext cx="8128000" cy="4094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plus(in)">
                                      <p:cBhvr>
                                        <p:cTn id="7"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0"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二、开创全面从严治党的新局面</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17411" name="文本框 1"/>
          <p:cNvSpPr txBox="1">
            <a:spLocks noChangeArrowheads="1"/>
          </p:cNvSpPr>
          <p:nvPr/>
        </p:nvSpPr>
        <p:spPr bwMode="auto">
          <a:xfrm>
            <a:off x="2435193" y="1532332"/>
            <a:ext cx="8961120" cy="824136"/>
          </a:xfrm>
          <a:prstGeom prst="rect">
            <a:avLst/>
          </a:prstGeom>
          <a:noFill/>
          <a:ln w="9525">
            <a:noFill/>
            <a:miter lim="800000"/>
            <a:headEnd/>
            <a:tailEnd/>
          </a:ln>
        </p:spPr>
        <p:txBody>
          <a:bodyPr wrap="square">
            <a:spAutoFit/>
          </a:bodyPr>
          <a:lstStyle/>
          <a:p>
            <a:pPr indent="406400">
              <a:lnSpc>
                <a:spcPct val="200000"/>
              </a:lnSpc>
            </a:pPr>
            <a:r>
              <a:rPr lang="zh-CN" altLang="en-US" sz="2800" b="1" dirty="0" smtClean="0">
                <a:latin typeface="微软雅黑" pitchFamily="34" charset="-122"/>
                <a:ea typeface="微软雅黑" pitchFamily="34" charset="-122"/>
                <a:cs typeface="仿宋_GB2312" pitchFamily="49" charset="-122"/>
              </a:rPr>
              <a:t>（二）自身建设的必须</a:t>
            </a:r>
            <a:r>
              <a:rPr lang="en-US" altLang="zh-CN" sz="2800" b="1" dirty="0" smtClean="0">
                <a:latin typeface="微软雅黑" pitchFamily="34" charset="-122"/>
                <a:ea typeface="微软雅黑" pitchFamily="34" charset="-122"/>
                <a:cs typeface="仿宋_GB2312" pitchFamily="49" charset="-122"/>
              </a:rPr>
              <a:t>——“</a:t>
            </a:r>
            <a:r>
              <a:rPr lang="zh-CN" altLang="en-US" sz="2800" b="1" dirty="0" smtClean="0">
                <a:latin typeface="微软雅黑" pitchFamily="34" charset="-122"/>
                <a:ea typeface="微软雅黑" pitchFamily="34" charset="-122"/>
                <a:cs typeface="仿宋_GB2312" pitchFamily="49" charset="-122"/>
              </a:rPr>
              <a:t>从严”的制度升华</a:t>
            </a:r>
            <a:endParaRPr lang="zh-CN" altLang="en-US" sz="2800" b="1" dirty="0">
              <a:latin typeface="微软雅黑" pitchFamily="34" charset="-122"/>
              <a:ea typeface="微软雅黑" pitchFamily="34" charset="-122"/>
              <a:cs typeface="仿宋_GB2312" pitchFamily="49" charset="-122"/>
            </a:endParaRPr>
          </a:p>
        </p:txBody>
      </p:sp>
      <p:pic>
        <p:nvPicPr>
          <p:cNvPr id="6" name="图片 5" descr="a838df7344938c8efa0f5bd5670e6cd2.jpg"/>
          <p:cNvPicPr>
            <a:picLocks noChangeAspect="1"/>
          </p:cNvPicPr>
          <p:nvPr/>
        </p:nvPicPr>
        <p:blipFill>
          <a:blip r:embed="rId4"/>
          <a:stretch>
            <a:fillRect/>
          </a:stretch>
        </p:blipFill>
        <p:spPr>
          <a:xfrm>
            <a:off x="712270" y="2550694"/>
            <a:ext cx="2136807" cy="3493971"/>
          </a:xfrm>
          <a:prstGeom prst="rect">
            <a:avLst/>
          </a:prstGeom>
        </p:spPr>
      </p:pic>
      <p:sp>
        <p:nvSpPr>
          <p:cNvPr id="3073" name="Rectangle 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0" name="图片 9" descr="d84787e067a48e89ad230c56a7486e20.jpg"/>
          <p:cNvPicPr>
            <a:picLocks noChangeAspect="1"/>
          </p:cNvPicPr>
          <p:nvPr/>
        </p:nvPicPr>
        <p:blipFill>
          <a:blip r:embed="rId5"/>
          <a:stretch>
            <a:fillRect/>
          </a:stretch>
        </p:blipFill>
        <p:spPr>
          <a:xfrm>
            <a:off x="3302635" y="2733575"/>
            <a:ext cx="8103302" cy="3542097"/>
          </a:xfrm>
          <a:prstGeom prst="rect">
            <a:avLst/>
          </a:prstGeom>
          <a:ln>
            <a:noFill/>
          </a:ln>
          <a:effectLst>
            <a:softEdge rad="112500"/>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1+#ppt_w/2"/>
                                          </p:val>
                                        </p:tav>
                                        <p:tav tm="100000">
                                          <p:val>
                                            <p:strVal val="#ppt_x"/>
                                          </p:val>
                                        </p:tav>
                                      </p:tavLst>
                                    </p:anim>
                                    <p:anim calcmode="lin" valueType="num">
                                      <p:cBhvr additive="base">
                                        <p:cTn id="8" dur="500" fill="hold"/>
                                        <p:tgtEl>
                                          <p:spTgt spid="174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二、开创全面从严治党的新局面</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17411" name="文本框 1"/>
          <p:cNvSpPr txBox="1">
            <a:spLocks noChangeArrowheads="1"/>
          </p:cNvSpPr>
          <p:nvPr/>
        </p:nvSpPr>
        <p:spPr bwMode="auto">
          <a:xfrm>
            <a:off x="2435193" y="1532332"/>
            <a:ext cx="8961120" cy="824136"/>
          </a:xfrm>
          <a:prstGeom prst="rect">
            <a:avLst/>
          </a:prstGeom>
          <a:noFill/>
          <a:ln w="9525">
            <a:noFill/>
            <a:miter lim="800000"/>
            <a:headEnd/>
            <a:tailEnd/>
          </a:ln>
        </p:spPr>
        <p:txBody>
          <a:bodyPr wrap="square">
            <a:spAutoFit/>
          </a:bodyPr>
          <a:lstStyle/>
          <a:p>
            <a:pPr indent="406400">
              <a:lnSpc>
                <a:spcPct val="200000"/>
              </a:lnSpc>
            </a:pPr>
            <a:r>
              <a:rPr lang="zh-CN" altLang="en-US" sz="2800" b="1" dirty="0" smtClean="0">
                <a:latin typeface="微软雅黑" pitchFamily="34" charset="-122"/>
                <a:ea typeface="微软雅黑" pitchFamily="34" charset="-122"/>
                <a:cs typeface="仿宋_GB2312" pitchFamily="49" charset="-122"/>
              </a:rPr>
              <a:t>（二）自身建设的必须</a:t>
            </a:r>
            <a:r>
              <a:rPr lang="en-US" altLang="zh-CN" sz="2800" b="1" dirty="0" smtClean="0">
                <a:latin typeface="微软雅黑" pitchFamily="34" charset="-122"/>
                <a:ea typeface="微软雅黑" pitchFamily="34" charset="-122"/>
                <a:cs typeface="仿宋_GB2312" pitchFamily="49" charset="-122"/>
              </a:rPr>
              <a:t>——“</a:t>
            </a:r>
            <a:r>
              <a:rPr lang="zh-CN" altLang="en-US" sz="2800" b="1" dirty="0" smtClean="0">
                <a:latin typeface="微软雅黑" pitchFamily="34" charset="-122"/>
                <a:ea typeface="微软雅黑" pitchFamily="34" charset="-122"/>
                <a:cs typeface="仿宋_GB2312" pitchFamily="49" charset="-122"/>
              </a:rPr>
              <a:t>从严”的制度升华</a:t>
            </a:r>
            <a:endParaRPr lang="zh-CN" altLang="en-US" sz="2800" b="1" dirty="0">
              <a:latin typeface="微软雅黑" pitchFamily="34" charset="-122"/>
              <a:ea typeface="微软雅黑" pitchFamily="34" charset="-122"/>
              <a:cs typeface="仿宋_GB2312" pitchFamily="49" charset="-122"/>
            </a:endParaRPr>
          </a:p>
        </p:txBody>
      </p:sp>
      <p:pic>
        <p:nvPicPr>
          <p:cNvPr id="6" name="图片 5" descr="a838df7344938c8efa0f5bd5670e6cd2.jpg"/>
          <p:cNvPicPr>
            <a:picLocks noChangeAspect="1"/>
          </p:cNvPicPr>
          <p:nvPr/>
        </p:nvPicPr>
        <p:blipFill>
          <a:blip r:embed="rId4"/>
          <a:stretch>
            <a:fillRect/>
          </a:stretch>
        </p:blipFill>
        <p:spPr>
          <a:xfrm>
            <a:off x="712270" y="2550694"/>
            <a:ext cx="2136807" cy="3493971"/>
          </a:xfrm>
          <a:prstGeom prst="rect">
            <a:avLst/>
          </a:prstGeom>
        </p:spPr>
      </p:pic>
      <p:sp>
        <p:nvSpPr>
          <p:cNvPr id="3073" name="Rectangle 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TextBox 7"/>
          <p:cNvSpPr txBox="1"/>
          <p:nvPr/>
        </p:nvSpPr>
        <p:spPr>
          <a:xfrm>
            <a:off x="3031959" y="2695072"/>
            <a:ext cx="8470230" cy="3416320"/>
          </a:xfrm>
          <a:prstGeom prst="rect">
            <a:avLst/>
          </a:prstGeom>
          <a:noFill/>
        </p:spPr>
        <p:txBody>
          <a:bodyPr wrap="square" rtlCol="0">
            <a:spAutoFit/>
          </a:bodyPr>
          <a:lstStyle/>
          <a:p>
            <a:pPr>
              <a:lnSpc>
                <a:spcPct val="150000"/>
              </a:lnSpc>
            </a:pPr>
            <a:r>
              <a:rPr lang="zh-CN" altLang="en-US" sz="2400" b="1" dirty="0" smtClean="0"/>
              <a:t>         理想信念不坚定、对党不忠诚、纪律松驰、脱离群众、独断专行、弄虚作假、庸懒无为，个人主义、分散主义、自由主义、好人主义、宗派主义、山头主义、拜金主义不同程度存在，形式主义、官僚主义、享乐主义和奢靡之风问题突出，任人唯亲、跑官要官、买官卖官、拉票贿选现象屡禁不止，滥用权力、贪污受贿、腐化堕落、违法违纪等现象滋生蔓延。</a:t>
            </a:r>
            <a:endParaRPr lang="zh-CN" altLang="en-US" sz="2400" b="1"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二、开创全面从严治党的新局面</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17411" name="文本框 1"/>
          <p:cNvSpPr txBox="1">
            <a:spLocks noChangeArrowheads="1"/>
          </p:cNvSpPr>
          <p:nvPr/>
        </p:nvSpPr>
        <p:spPr bwMode="auto">
          <a:xfrm>
            <a:off x="2435193" y="1532332"/>
            <a:ext cx="8961120" cy="824136"/>
          </a:xfrm>
          <a:prstGeom prst="rect">
            <a:avLst/>
          </a:prstGeom>
          <a:noFill/>
          <a:ln w="9525">
            <a:noFill/>
            <a:miter lim="800000"/>
            <a:headEnd/>
            <a:tailEnd/>
          </a:ln>
        </p:spPr>
        <p:txBody>
          <a:bodyPr wrap="square">
            <a:spAutoFit/>
          </a:bodyPr>
          <a:lstStyle/>
          <a:p>
            <a:pPr indent="406400">
              <a:lnSpc>
                <a:spcPct val="200000"/>
              </a:lnSpc>
            </a:pPr>
            <a:r>
              <a:rPr lang="zh-CN" altLang="en-US" sz="2800" b="1" dirty="0" smtClean="0">
                <a:latin typeface="微软雅黑" pitchFamily="34" charset="-122"/>
                <a:ea typeface="微软雅黑" pitchFamily="34" charset="-122"/>
                <a:cs typeface="仿宋_GB2312" pitchFamily="49" charset="-122"/>
              </a:rPr>
              <a:t>（二）自身建设的必须</a:t>
            </a:r>
            <a:r>
              <a:rPr lang="en-US" altLang="zh-CN" sz="2800" b="1" dirty="0" smtClean="0">
                <a:latin typeface="微软雅黑" pitchFamily="34" charset="-122"/>
                <a:ea typeface="微软雅黑" pitchFamily="34" charset="-122"/>
                <a:cs typeface="仿宋_GB2312" pitchFamily="49" charset="-122"/>
              </a:rPr>
              <a:t>——“</a:t>
            </a:r>
            <a:r>
              <a:rPr lang="zh-CN" altLang="en-US" sz="2800" b="1" dirty="0" smtClean="0">
                <a:latin typeface="微软雅黑" pitchFamily="34" charset="-122"/>
                <a:ea typeface="微软雅黑" pitchFamily="34" charset="-122"/>
                <a:cs typeface="仿宋_GB2312" pitchFamily="49" charset="-122"/>
              </a:rPr>
              <a:t>从严”的制度升华</a:t>
            </a:r>
            <a:endParaRPr lang="zh-CN" altLang="en-US" sz="2800" b="1" dirty="0">
              <a:latin typeface="微软雅黑" pitchFamily="34" charset="-122"/>
              <a:ea typeface="微软雅黑" pitchFamily="34" charset="-122"/>
              <a:cs typeface="仿宋_GB2312" pitchFamily="49" charset="-122"/>
            </a:endParaRPr>
          </a:p>
        </p:txBody>
      </p:sp>
      <p:sp>
        <p:nvSpPr>
          <p:cNvPr id="3073" name="Rectangle 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10" name="组合 9"/>
          <p:cNvGrpSpPr/>
          <p:nvPr/>
        </p:nvGrpSpPr>
        <p:grpSpPr>
          <a:xfrm>
            <a:off x="1135781" y="2839450"/>
            <a:ext cx="9832449" cy="3108962"/>
            <a:chOff x="1347537" y="2704697"/>
            <a:chExt cx="9832449" cy="3108962"/>
          </a:xfrm>
        </p:grpSpPr>
        <p:pic>
          <p:nvPicPr>
            <p:cNvPr id="9" name="图片 8" descr="2c0b95fa5be0c5a94c166a8e1062b35e.jpg"/>
            <p:cNvPicPr>
              <a:picLocks noChangeAspect="1"/>
            </p:cNvPicPr>
            <p:nvPr/>
          </p:nvPicPr>
          <p:blipFill>
            <a:blip r:embed="rId4"/>
            <a:stretch>
              <a:fillRect/>
            </a:stretch>
          </p:blipFill>
          <p:spPr>
            <a:xfrm>
              <a:off x="6150543" y="2704697"/>
              <a:ext cx="5029443" cy="3108959"/>
            </a:xfrm>
            <a:prstGeom prst="rect">
              <a:avLst/>
            </a:prstGeom>
            <a:ln>
              <a:noFill/>
            </a:ln>
            <a:effectLst>
              <a:outerShdw blurRad="190500" algn="tl" rotWithShape="0">
                <a:srgbClr val="000000">
                  <a:alpha val="70000"/>
                </a:srgbClr>
              </a:outerShdw>
            </a:effectLst>
          </p:spPr>
        </p:pic>
        <p:pic>
          <p:nvPicPr>
            <p:cNvPr id="8" name="图片 7" descr="0ade337ac2cd55ac64090d8ca4286a5d.jpg"/>
            <p:cNvPicPr>
              <a:picLocks noChangeAspect="1"/>
            </p:cNvPicPr>
            <p:nvPr/>
          </p:nvPicPr>
          <p:blipFill>
            <a:blip r:embed="rId5"/>
            <a:stretch>
              <a:fillRect/>
            </a:stretch>
          </p:blipFill>
          <p:spPr>
            <a:xfrm>
              <a:off x="1347537" y="2714325"/>
              <a:ext cx="4722683" cy="3099334"/>
            </a:xfrm>
            <a:prstGeom prst="rect">
              <a:avLst/>
            </a:prstGeom>
            <a:ln>
              <a:noFill/>
            </a:ln>
            <a:effectLst>
              <a:outerShdw blurRad="190500" algn="tl" rotWithShape="0">
                <a:srgbClr val="000000">
                  <a:alpha val="70000"/>
                </a:srgbClr>
              </a:outerShdw>
            </a:effectLst>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二、开创全面从严治党的新局面</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17411" name="文本框 1"/>
          <p:cNvSpPr txBox="1">
            <a:spLocks noChangeArrowheads="1"/>
          </p:cNvSpPr>
          <p:nvPr/>
        </p:nvSpPr>
        <p:spPr bwMode="auto">
          <a:xfrm>
            <a:off x="2435193" y="1532332"/>
            <a:ext cx="8961120" cy="824136"/>
          </a:xfrm>
          <a:prstGeom prst="rect">
            <a:avLst/>
          </a:prstGeom>
          <a:noFill/>
          <a:ln w="9525">
            <a:noFill/>
            <a:miter lim="800000"/>
            <a:headEnd/>
            <a:tailEnd/>
          </a:ln>
        </p:spPr>
        <p:txBody>
          <a:bodyPr wrap="square">
            <a:spAutoFit/>
          </a:bodyPr>
          <a:lstStyle/>
          <a:p>
            <a:pPr indent="406400">
              <a:lnSpc>
                <a:spcPct val="200000"/>
              </a:lnSpc>
            </a:pPr>
            <a:r>
              <a:rPr lang="zh-CN" altLang="en-US" sz="2800" b="1" dirty="0" smtClean="0">
                <a:latin typeface="微软雅黑" pitchFamily="34" charset="-122"/>
                <a:ea typeface="微软雅黑" pitchFamily="34" charset="-122"/>
                <a:cs typeface="仿宋_GB2312" pitchFamily="49" charset="-122"/>
              </a:rPr>
              <a:t>（二）自身建设的必须</a:t>
            </a:r>
            <a:r>
              <a:rPr lang="en-US" altLang="zh-CN" sz="2800" b="1" dirty="0" smtClean="0">
                <a:latin typeface="微软雅黑" pitchFamily="34" charset="-122"/>
                <a:ea typeface="微软雅黑" pitchFamily="34" charset="-122"/>
                <a:cs typeface="仿宋_GB2312" pitchFamily="49" charset="-122"/>
              </a:rPr>
              <a:t>——“</a:t>
            </a:r>
            <a:r>
              <a:rPr lang="zh-CN" altLang="en-US" sz="2800" b="1" dirty="0" smtClean="0">
                <a:latin typeface="微软雅黑" pitchFamily="34" charset="-122"/>
                <a:ea typeface="微软雅黑" pitchFamily="34" charset="-122"/>
                <a:cs typeface="仿宋_GB2312" pitchFamily="49" charset="-122"/>
              </a:rPr>
              <a:t>从严”的制度升华</a:t>
            </a:r>
            <a:endParaRPr lang="zh-CN" altLang="en-US" sz="2800" b="1" dirty="0">
              <a:latin typeface="微软雅黑" pitchFamily="34" charset="-122"/>
              <a:ea typeface="微软雅黑" pitchFamily="34" charset="-122"/>
              <a:cs typeface="仿宋_GB2312" pitchFamily="49" charset="-122"/>
            </a:endParaRPr>
          </a:p>
        </p:txBody>
      </p:sp>
      <p:pic>
        <p:nvPicPr>
          <p:cNvPr id="6" name="图片 5" descr="a838df7344938c8efa0f5bd5670e6cd2.jpg"/>
          <p:cNvPicPr>
            <a:picLocks noChangeAspect="1"/>
          </p:cNvPicPr>
          <p:nvPr/>
        </p:nvPicPr>
        <p:blipFill>
          <a:blip r:embed="rId4"/>
          <a:stretch>
            <a:fillRect/>
          </a:stretch>
        </p:blipFill>
        <p:spPr>
          <a:xfrm>
            <a:off x="712270" y="2550694"/>
            <a:ext cx="2136807" cy="3493971"/>
          </a:xfrm>
          <a:prstGeom prst="rect">
            <a:avLst/>
          </a:prstGeom>
        </p:spPr>
      </p:pic>
      <p:sp>
        <p:nvSpPr>
          <p:cNvPr id="3073" name="Rectangle 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9" name="图片 8" descr="6c882f9f8aa2ce93fd8d43d0a5f45f6c.jpg"/>
          <p:cNvPicPr>
            <a:picLocks noChangeAspect="1"/>
          </p:cNvPicPr>
          <p:nvPr/>
        </p:nvPicPr>
        <p:blipFill>
          <a:blip r:embed="rId5"/>
          <a:stretch>
            <a:fillRect/>
          </a:stretch>
        </p:blipFill>
        <p:spPr>
          <a:xfrm>
            <a:off x="7736671" y="4058786"/>
            <a:ext cx="2793365" cy="1902602"/>
          </a:xfrm>
          <a:prstGeom prst="rect">
            <a:avLst/>
          </a:prstGeom>
          <a:ln>
            <a:noFill/>
          </a:ln>
          <a:effectLst>
            <a:softEdge rad="112500"/>
          </a:effectLst>
        </p:spPr>
      </p:pic>
      <p:sp>
        <p:nvSpPr>
          <p:cNvPr id="8" name="TextBox 7"/>
          <p:cNvSpPr txBox="1"/>
          <p:nvPr/>
        </p:nvSpPr>
        <p:spPr>
          <a:xfrm>
            <a:off x="3012708" y="2618071"/>
            <a:ext cx="7584707" cy="2308324"/>
          </a:xfrm>
          <a:prstGeom prst="rect">
            <a:avLst/>
          </a:prstGeom>
          <a:noFill/>
        </p:spPr>
        <p:txBody>
          <a:bodyPr wrap="square" rtlCol="0">
            <a:spAutoFit/>
          </a:bodyPr>
          <a:lstStyle/>
          <a:p>
            <a:pPr>
              <a:lnSpc>
                <a:spcPct val="200000"/>
              </a:lnSpc>
            </a:pPr>
            <a:r>
              <a:rPr lang="zh-CN" altLang="en-US" sz="2400" b="1" dirty="0" smtClean="0"/>
              <a:t>         </a:t>
            </a:r>
            <a:r>
              <a:rPr lang="en-US" altLang="zh-CN" sz="2400" b="1" dirty="0" smtClean="0"/>
              <a:t>《</a:t>
            </a:r>
            <a:r>
              <a:rPr lang="zh-CN" altLang="en-US" sz="2400" b="1" dirty="0" smtClean="0">
                <a:solidFill>
                  <a:srgbClr val="FF0000"/>
                </a:solidFill>
                <a:latin typeface="微软雅黑" pitchFamily="34" charset="-122"/>
                <a:ea typeface="微软雅黑" pitchFamily="34" charset="-122"/>
              </a:rPr>
              <a:t>中央党内法规制定工作五年规划纲要</a:t>
            </a:r>
            <a:r>
              <a:rPr lang="zh-CN" altLang="en-US" sz="2400" b="1" dirty="0" smtClean="0"/>
              <a:t>（</a:t>
            </a:r>
            <a:r>
              <a:rPr lang="en-US" altLang="zh-CN" sz="2400" b="1" dirty="0" smtClean="0"/>
              <a:t>2013</a:t>
            </a:r>
            <a:r>
              <a:rPr lang="zh-CN" altLang="en-US" sz="2400" b="1" dirty="0" smtClean="0"/>
              <a:t>－</a:t>
            </a:r>
            <a:r>
              <a:rPr lang="en-US" altLang="zh-CN" sz="2400" b="1" dirty="0" smtClean="0"/>
              <a:t>2017</a:t>
            </a:r>
            <a:r>
              <a:rPr lang="zh-CN" altLang="en-US" sz="2400" b="1" dirty="0" smtClean="0"/>
              <a:t>年）</a:t>
            </a:r>
            <a:r>
              <a:rPr lang="en-US" altLang="zh-CN" sz="2400" b="1" dirty="0" smtClean="0"/>
              <a:t>》</a:t>
            </a:r>
            <a:r>
              <a:rPr lang="zh-CN" altLang="en-US" sz="2400" b="1" dirty="0" smtClean="0"/>
              <a:t>，中央出台或修订的党内法规达</a:t>
            </a:r>
            <a:r>
              <a:rPr lang="en-US" altLang="zh-CN" sz="2400" b="1" dirty="0" smtClean="0"/>
              <a:t>50</a:t>
            </a:r>
            <a:r>
              <a:rPr lang="zh-CN" altLang="en-US" sz="2400" b="1" dirty="0" smtClean="0"/>
              <a:t>多部，为全面从严治党提供更为坚实的</a:t>
            </a:r>
            <a:r>
              <a:rPr lang="zh-CN" altLang="en-US" sz="2400" b="1" dirty="0" smtClean="0">
                <a:solidFill>
                  <a:srgbClr val="FF0000"/>
                </a:solidFill>
                <a:latin typeface="微软雅黑" pitchFamily="34" charset="-122"/>
                <a:ea typeface="微软雅黑" pitchFamily="34" charset="-122"/>
              </a:rPr>
              <a:t>制度支撑</a:t>
            </a:r>
            <a:r>
              <a:rPr lang="zh-CN" altLang="en-US" sz="2400" b="1" dirty="0" smtClean="0"/>
              <a:t>。</a:t>
            </a:r>
            <a:endParaRPr lang="zh-CN" altLang="en-US" sz="2400" b="1"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二、开创全面从严治党的新局面</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17411" name="文本框 1"/>
          <p:cNvSpPr txBox="1">
            <a:spLocks noChangeArrowheads="1"/>
          </p:cNvSpPr>
          <p:nvPr/>
        </p:nvSpPr>
        <p:spPr bwMode="auto">
          <a:xfrm>
            <a:off x="2435193" y="1532332"/>
            <a:ext cx="8961120" cy="824136"/>
          </a:xfrm>
          <a:prstGeom prst="rect">
            <a:avLst/>
          </a:prstGeom>
          <a:noFill/>
          <a:ln w="9525">
            <a:noFill/>
            <a:miter lim="800000"/>
            <a:headEnd/>
            <a:tailEnd/>
          </a:ln>
        </p:spPr>
        <p:txBody>
          <a:bodyPr wrap="square">
            <a:spAutoFit/>
          </a:bodyPr>
          <a:lstStyle/>
          <a:p>
            <a:pPr indent="406400">
              <a:lnSpc>
                <a:spcPct val="200000"/>
              </a:lnSpc>
            </a:pPr>
            <a:r>
              <a:rPr lang="zh-CN" altLang="en-US" sz="2800" b="1" dirty="0" smtClean="0">
                <a:latin typeface="微软雅黑" pitchFamily="34" charset="-122"/>
                <a:ea typeface="微软雅黑" pitchFamily="34" charset="-122"/>
                <a:cs typeface="仿宋_GB2312" pitchFamily="49" charset="-122"/>
              </a:rPr>
              <a:t>（三）历史使命的必须</a:t>
            </a:r>
            <a:r>
              <a:rPr lang="en-US" altLang="zh-CN" sz="2800" b="1" dirty="0" smtClean="0">
                <a:latin typeface="微软雅黑" pitchFamily="34" charset="-122"/>
                <a:ea typeface="微软雅黑" pitchFamily="34" charset="-122"/>
                <a:cs typeface="仿宋_GB2312" pitchFamily="49" charset="-122"/>
              </a:rPr>
              <a:t>——“</a:t>
            </a:r>
            <a:r>
              <a:rPr lang="zh-CN" altLang="en-US" sz="2800" b="1" dirty="0" smtClean="0">
                <a:latin typeface="微软雅黑" pitchFamily="34" charset="-122"/>
                <a:ea typeface="微软雅黑" pitchFamily="34" charset="-122"/>
                <a:cs typeface="仿宋_GB2312" pitchFamily="49" charset="-122"/>
              </a:rPr>
              <a:t>治党”的使命担当</a:t>
            </a:r>
            <a:endParaRPr lang="zh-CN" altLang="en-US" sz="2800" b="1" dirty="0">
              <a:latin typeface="微软雅黑" pitchFamily="34" charset="-122"/>
              <a:ea typeface="微软雅黑" pitchFamily="34" charset="-122"/>
              <a:cs typeface="仿宋_GB2312" pitchFamily="49" charset="-122"/>
            </a:endParaRPr>
          </a:p>
        </p:txBody>
      </p:sp>
      <p:pic>
        <p:nvPicPr>
          <p:cNvPr id="6" name="图片 5" descr="a838df7344938c8efa0f5bd5670e6cd2.jpg"/>
          <p:cNvPicPr>
            <a:picLocks noChangeAspect="1"/>
          </p:cNvPicPr>
          <p:nvPr/>
        </p:nvPicPr>
        <p:blipFill>
          <a:blip r:embed="rId4"/>
          <a:stretch>
            <a:fillRect/>
          </a:stretch>
        </p:blipFill>
        <p:spPr>
          <a:xfrm>
            <a:off x="712270" y="2550694"/>
            <a:ext cx="2136807" cy="3493971"/>
          </a:xfrm>
          <a:prstGeom prst="rect">
            <a:avLst/>
          </a:prstGeom>
        </p:spPr>
      </p:pic>
      <p:sp>
        <p:nvSpPr>
          <p:cNvPr id="3073" name="Rectangle 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TextBox 7"/>
          <p:cNvSpPr txBox="1"/>
          <p:nvPr/>
        </p:nvSpPr>
        <p:spPr>
          <a:xfrm>
            <a:off x="3445844" y="2733574"/>
            <a:ext cx="7584707" cy="2677656"/>
          </a:xfrm>
          <a:prstGeom prst="rect">
            <a:avLst/>
          </a:prstGeom>
          <a:noFill/>
        </p:spPr>
        <p:txBody>
          <a:bodyPr wrap="square" rtlCol="0">
            <a:spAutoFit/>
          </a:bodyPr>
          <a:lstStyle/>
          <a:p>
            <a:pPr>
              <a:lnSpc>
                <a:spcPct val="200000"/>
              </a:lnSpc>
            </a:pPr>
            <a:r>
              <a:rPr lang="zh-CN" altLang="en-US" sz="2400" b="1" dirty="0" smtClean="0">
                <a:latin typeface="微软雅黑" pitchFamily="34" charset="-122"/>
                <a:ea typeface="微软雅黑" pitchFamily="34" charset="-122"/>
              </a:rPr>
              <a:t>           </a:t>
            </a:r>
            <a:r>
              <a:rPr lang="zh-CN" altLang="en-US" sz="2800" b="1" dirty="0" smtClean="0">
                <a:latin typeface="微软雅黑" pitchFamily="34" charset="-122"/>
                <a:ea typeface="微软雅黑" pitchFamily="34" charset="-122"/>
              </a:rPr>
              <a:t>全面从严治党要害在</a:t>
            </a:r>
            <a:r>
              <a:rPr lang="zh-CN" altLang="en-US" sz="2800" b="1" dirty="0" smtClean="0">
                <a:solidFill>
                  <a:srgbClr val="FF0000"/>
                </a:solidFill>
                <a:latin typeface="微软雅黑" pitchFamily="34" charset="-122"/>
                <a:ea typeface="微软雅黑" pitchFamily="34" charset="-122"/>
              </a:rPr>
              <a:t>治</a:t>
            </a:r>
            <a:r>
              <a:rPr lang="zh-CN" altLang="en-US" sz="2800" b="1" dirty="0" smtClean="0">
                <a:latin typeface="微软雅黑" pitchFamily="34" charset="-122"/>
                <a:ea typeface="微软雅黑" pitchFamily="34" charset="-122"/>
              </a:rPr>
              <a:t>，无论是“全面”还是“从严”，都是为了“治”，围绕“治”，以加强党的领导，担负历史使命。</a:t>
            </a:r>
            <a:endParaRPr lang="zh-CN" altLang="en-US" sz="2800" b="1" dirty="0">
              <a:latin typeface="微软雅黑" pitchFamily="34" charset="-122"/>
              <a:ea typeface="微软雅黑" pitchFamily="3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1+#ppt_w/2"/>
                                          </p:val>
                                        </p:tav>
                                        <p:tav tm="100000">
                                          <p:val>
                                            <p:strVal val="#ppt_x"/>
                                          </p:val>
                                        </p:tav>
                                      </p:tavLst>
                                    </p:anim>
                                    <p:anim calcmode="lin" valueType="num">
                                      <p:cBhvr additive="base">
                                        <p:cTn id="8" dur="500" fill="hold"/>
                                        <p:tgtEl>
                                          <p:spTgt spid="174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plus(in)">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二、开创全面从严治党的新局面</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17411" name="文本框 1"/>
          <p:cNvSpPr txBox="1">
            <a:spLocks noChangeArrowheads="1"/>
          </p:cNvSpPr>
          <p:nvPr/>
        </p:nvSpPr>
        <p:spPr bwMode="auto">
          <a:xfrm>
            <a:off x="2435193" y="1532332"/>
            <a:ext cx="8961120" cy="824136"/>
          </a:xfrm>
          <a:prstGeom prst="rect">
            <a:avLst/>
          </a:prstGeom>
          <a:noFill/>
          <a:ln w="9525">
            <a:noFill/>
            <a:miter lim="800000"/>
            <a:headEnd/>
            <a:tailEnd/>
          </a:ln>
        </p:spPr>
        <p:txBody>
          <a:bodyPr wrap="square">
            <a:spAutoFit/>
          </a:bodyPr>
          <a:lstStyle/>
          <a:p>
            <a:pPr indent="406400">
              <a:lnSpc>
                <a:spcPct val="200000"/>
              </a:lnSpc>
            </a:pPr>
            <a:r>
              <a:rPr lang="zh-CN" altLang="en-US" sz="2800" b="1" dirty="0" smtClean="0">
                <a:latin typeface="微软雅黑" pitchFamily="34" charset="-122"/>
                <a:ea typeface="微软雅黑" pitchFamily="34" charset="-122"/>
                <a:cs typeface="仿宋_GB2312" pitchFamily="49" charset="-122"/>
              </a:rPr>
              <a:t>（三）历史使命的必须</a:t>
            </a:r>
            <a:r>
              <a:rPr lang="en-US" altLang="zh-CN" sz="2800" b="1" dirty="0" smtClean="0">
                <a:latin typeface="微软雅黑" pitchFamily="34" charset="-122"/>
                <a:ea typeface="微软雅黑" pitchFamily="34" charset="-122"/>
                <a:cs typeface="仿宋_GB2312" pitchFamily="49" charset="-122"/>
              </a:rPr>
              <a:t>——“</a:t>
            </a:r>
            <a:r>
              <a:rPr lang="zh-CN" altLang="en-US" sz="2800" b="1" dirty="0" smtClean="0">
                <a:latin typeface="微软雅黑" pitchFamily="34" charset="-122"/>
                <a:ea typeface="微软雅黑" pitchFamily="34" charset="-122"/>
                <a:cs typeface="仿宋_GB2312" pitchFamily="49" charset="-122"/>
              </a:rPr>
              <a:t>治党”的使命担当</a:t>
            </a:r>
            <a:endParaRPr lang="zh-CN" altLang="en-US" sz="2800" b="1" dirty="0">
              <a:latin typeface="微软雅黑" pitchFamily="34" charset="-122"/>
              <a:ea typeface="微软雅黑" pitchFamily="34" charset="-122"/>
              <a:cs typeface="仿宋_GB2312" pitchFamily="49" charset="-122"/>
            </a:endParaRPr>
          </a:p>
        </p:txBody>
      </p:sp>
      <p:pic>
        <p:nvPicPr>
          <p:cNvPr id="6" name="图片 5" descr="a838df7344938c8efa0f5bd5670e6cd2.jpg"/>
          <p:cNvPicPr>
            <a:picLocks noChangeAspect="1"/>
          </p:cNvPicPr>
          <p:nvPr/>
        </p:nvPicPr>
        <p:blipFill>
          <a:blip r:embed="rId4"/>
          <a:stretch>
            <a:fillRect/>
          </a:stretch>
        </p:blipFill>
        <p:spPr>
          <a:xfrm>
            <a:off x="712270" y="2550694"/>
            <a:ext cx="2136807" cy="3493971"/>
          </a:xfrm>
          <a:prstGeom prst="rect">
            <a:avLst/>
          </a:prstGeom>
        </p:spPr>
      </p:pic>
      <p:sp>
        <p:nvSpPr>
          <p:cNvPr id="3073" name="Rectangle 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TextBox 7"/>
          <p:cNvSpPr txBox="1"/>
          <p:nvPr/>
        </p:nvSpPr>
        <p:spPr>
          <a:xfrm>
            <a:off x="3696101" y="2666198"/>
            <a:ext cx="7584707" cy="3046988"/>
          </a:xfrm>
          <a:prstGeom prst="rect">
            <a:avLst/>
          </a:prstGeom>
          <a:noFill/>
        </p:spPr>
        <p:txBody>
          <a:bodyPr wrap="square" rtlCol="0">
            <a:spAutoFit/>
          </a:bodyPr>
          <a:lstStyle/>
          <a:p>
            <a:pPr>
              <a:lnSpc>
                <a:spcPct val="200000"/>
              </a:lnSpc>
            </a:pPr>
            <a:r>
              <a:rPr lang="en-US" altLang="zh-CN" sz="2400" b="1" dirty="0" smtClean="0">
                <a:latin typeface="微软雅黑" pitchFamily="34" charset="-122"/>
                <a:ea typeface="微软雅黑" pitchFamily="34" charset="-122"/>
              </a:rPr>
              <a:t>1</a:t>
            </a:r>
            <a:r>
              <a:rPr lang="zh-CN" altLang="en-US" sz="2400" b="1" dirty="0" smtClean="0">
                <a:latin typeface="微软雅黑" pitchFamily="34" charset="-122"/>
                <a:ea typeface="微软雅黑" pitchFamily="34" charset="-122"/>
              </a:rPr>
              <a:t>、“治”是为了解决存在的问题</a:t>
            </a:r>
            <a:endParaRPr lang="en-US" altLang="zh-CN" sz="2400" b="1" dirty="0" smtClean="0">
              <a:latin typeface="微软雅黑" pitchFamily="34" charset="-122"/>
              <a:ea typeface="微软雅黑" pitchFamily="34" charset="-122"/>
            </a:endParaRPr>
          </a:p>
          <a:p>
            <a:pPr>
              <a:lnSpc>
                <a:spcPct val="200000"/>
              </a:lnSpc>
              <a:buFont typeface="Wingdings" pitchFamily="2" charset="2"/>
              <a:buChar char="u"/>
            </a:pPr>
            <a:r>
              <a:rPr lang="zh-CN" altLang="en-US" sz="2400" b="1" dirty="0" smtClean="0"/>
              <a:t>  党内政治生活：  </a:t>
            </a:r>
            <a:r>
              <a:rPr lang="zh-CN" altLang="en-US" sz="2400" b="1" dirty="0" smtClean="0">
                <a:solidFill>
                  <a:srgbClr val="FF0000"/>
                </a:solidFill>
                <a:latin typeface="微软雅黑" pitchFamily="34" charset="-122"/>
                <a:ea typeface="微软雅黑" pitchFamily="34" charset="-122"/>
              </a:rPr>
              <a:t>不经常、不认真、不严肃</a:t>
            </a:r>
            <a:endParaRPr lang="en-US" altLang="zh-CN" sz="2400" b="1" dirty="0" smtClean="0">
              <a:solidFill>
                <a:srgbClr val="FF0000"/>
              </a:solidFill>
              <a:latin typeface="微软雅黑" pitchFamily="34" charset="-122"/>
              <a:ea typeface="微软雅黑" pitchFamily="34" charset="-122"/>
            </a:endParaRPr>
          </a:p>
          <a:p>
            <a:pPr>
              <a:lnSpc>
                <a:spcPct val="200000"/>
              </a:lnSpc>
            </a:pPr>
            <a:r>
              <a:rPr lang="zh-CN" altLang="en-US" sz="2400" b="1" dirty="0" smtClean="0">
                <a:solidFill>
                  <a:srgbClr val="FF0000"/>
                </a:solidFill>
                <a:latin typeface="微软雅黑" pitchFamily="34" charset="-122"/>
                <a:ea typeface="微软雅黑" pitchFamily="34" charset="-122"/>
              </a:rPr>
              <a:t>庸俗化、随意化、平淡化</a:t>
            </a:r>
            <a:endParaRPr lang="en-US" altLang="zh-CN" sz="2400" b="1" dirty="0" smtClean="0">
              <a:solidFill>
                <a:srgbClr val="FF0000"/>
              </a:solidFill>
              <a:latin typeface="微软雅黑" pitchFamily="34" charset="-122"/>
              <a:ea typeface="微软雅黑" pitchFamily="34" charset="-122"/>
            </a:endParaRPr>
          </a:p>
          <a:p>
            <a:pPr>
              <a:lnSpc>
                <a:spcPct val="200000"/>
              </a:lnSpc>
              <a:buFont typeface="Wingdings" pitchFamily="2" charset="2"/>
              <a:buChar char="u"/>
            </a:pPr>
            <a:r>
              <a:rPr lang="zh-CN" altLang="en-US" sz="2400" b="1" dirty="0" smtClean="0"/>
              <a:t>  党内监督</a:t>
            </a:r>
            <a:r>
              <a:rPr lang="en-US" altLang="zh-CN" sz="2400" b="1" dirty="0" smtClean="0"/>
              <a:t>:    </a:t>
            </a:r>
            <a:r>
              <a:rPr lang="zh-CN" altLang="en-US" sz="2400" b="1" dirty="0" smtClean="0">
                <a:solidFill>
                  <a:srgbClr val="FF0000"/>
                </a:solidFill>
                <a:latin typeface="微软雅黑" pitchFamily="34" charset="-122"/>
                <a:ea typeface="微软雅黑" pitchFamily="34" charset="-122"/>
              </a:rPr>
              <a:t>失之于宽、失之于松、失之于软</a:t>
            </a:r>
            <a:endParaRPr lang="zh-CN" altLang="en-US" sz="2400" b="1" dirty="0">
              <a:solidFill>
                <a:srgbClr val="FF0000"/>
              </a:solidFill>
              <a:latin typeface="微软雅黑" pitchFamily="34" charset="-122"/>
              <a:ea typeface="微软雅黑" pitchFamily="3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7"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8">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checkerboard(across)">
                                      <p:cBhvr>
                                        <p:cTn id="14" dur="500"/>
                                        <p:tgtEl>
                                          <p:spTgt spid="8">
                                            <p:txEl>
                                              <p:pRg st="1" end="1"/>
                                            </p:txEl>
                                          </p:spTgt>
                                        </p:tgtEl>
                                      </p:cBhvr>
                                    </p:animEffect>
                                  </p:childTnLst>
                                </p:cTn>
                              </p:par>
                              <p:par>
                                <p:cTn id="15" presetID="5" presetClass="entr" presetSubtype="10"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checkerboard(across)">
                                      <p:cBhvr>
                                        <p:cTn id="17" dur="500"/>
                                        <p:tgtEl>
                                          <p:spTgt spid="8">
                                            <p:txEl>
                                              <p:pRg st="2" end="2"/>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checkerboard(across)">
                                      <p:cBhvr>
                                        <p:cTn id="2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二、开创全面从严治党的新局面</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17411" name="文本框 1"/>
          <p:cNvSpPr txBox="1">
            <a:spLocks noChangeArrowheads="1"/>
          </p:cNvSpPr>
          <p:nvPr/>
        </p:nvSpPr>
        <p:spPr bwMode="auto">
          <a:xfrm>
            <a:off x="2435193" y="1532332"/>
            <a:ext cx="8961120" cy="824136"/>
          </a:xfrm>
          <a:prstGeom prst="rect">
            <a:avLst/>
          </a:prstGeom>
          <a:noFill/>
          <a:ln w="9525">
            <a:noFill/>
            <a:miter lim="800000"/>
            <a:headEnd/>
            <a:tailEnd/>
          </a:ln>
        </p:spPr>
        <p:txBody>
          <a:bodyPr wrap="square">
            <a:spAutoFit/>
          </a:bodyPr>
          <a:lstStyle/>
          <a:p>
            <a:pPr indent="406400">
              <a:lnSpc>
                <a:spcPct val="200000"/>
              </a:lnSpc>
            </a:pPr>
            <a:r>
              <a:rPr lang="zh-CN" altLang="en-US" sz="2800" b="1" dirty="0" smtClean="0">
                <a:latin typeface="微软雅黑" pitchFamily="34" charset="-122"/>
                <a:ea typeface="微软雅黑" pitchFamily="34" charset="-122"/>
                <a:cs typeface="仿宋_GB2312" pitchFamily="49" charset="-122"/>
              </a:rPr>
              <a:t>（三）历史使命的必须</a:t>
            </a:r>
            <a:r>
              <a:rPr lang="en-US" altLang="zh-CN" sz="2800" b="1" dirty="0" smtClean="0">
                <a:latin typeface="微软雅黑" pitchFamily="34" charset="-122"/>
                <a:ea typeface="微软雅黑" pitchFamily="34" charset="-122"/>
                <a:cs typeface="仿宋_GB2312" pitchFamily="49" charset="-122"/>
              </a:rPr>
              <a:t>——“</a:t>
            </a:r>
            <a:r>
              <a:rPr lang="zh-CN" altLang="en-US" sz="2800" b="1" dirty="0" smtClean="0">
                <a:latin typeface="微软雅黑" pitchFamily="34" charset="-122"/>
                <a:ea typeface="微软雅黑" pitchFamily="34" charset="-122"/>
                <a:cs typeface="仿宋_GB2312" pitchFamily="49" charset="-122"/>
              </a:rPr>
              <a:t>治党”的使命担当</a:t>
            </a:r>
            <a:endParaRPr lang="zh-CN" altLang="en-US" sz="2800" b="1" dirty="0">
              <a:latin typeface="微软雅黑" pitchFamily="34" charset="-122"/>
              <a:ea typeface="微软雅黑" pitchFamily="34" charset="-122"/>
              <a:cs typeface="仿宋_GB2312" pitchFamily="49" charset="-122"/>
            </a:endParaRPr>
          </a:p>
        </p:txBody>
      </p:sp>
      <p:pic>
        <p:nvPicPr>
          <p:cNvPr id="6" name="图片 5" descr="a838df7344938c8efa0f5bd5670e6cd2.jpg"/>
          <p:cNvPicPr>
            <a:picLocks noChangeAspect="1"/>
          </p:cNvPicPr>
          <p:nvPr/>
        </p:nvPicPr>
        <p:blipFill>
          <a:blip r:embed="rId4"/>
          <a:stretch>
            <a:fillRect/>
          </a:stretch>
        </p:blipFill>
        <p:spPr>
          <a:xfrm>
            <a:off x="712270" y="2550694"/>
            <a:ext cx="2136807" cy="3493971"/>
          </a:xfrm>
          <a:prstGeom prst="rect">
            <a:avLst/>
          </a:prstGeom>
        </p:spPr>
      </p:pic>
      <p:sp>
        <p:nvSpPr>
          <p:cNvPr id="3073" name="Rectangle 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TextBox 7"/>
          <p:cNvSpPr txBox="1"/>
          <p:nvPr/>
        </p:nvSpPr>
        <p:spPr>
          <a:xfrm>
            <a:off x="3696102" y="2704698"/>
            <a:ext cx="7584707" cy="3046988"/>
          </a:xfrm>
          <a:prstGeom prst="rect">
            <a:avLst/>
          </a:prstGeom>
          <a:noFill/>
        </p:spPr>
        <p:txBody>
          <a:bodyPr wrap="square" rtlCol="0">
            <a:spAutoFit/>
          </a:bodyPr>
          <a:lstStyle/>
          <a:p>
            <a:pPr>
              <a:lnSpc>
                <a:spcPct val="200000"/>
              </a:lnSpc>
            </a:pPr>
            <a:r>
              <a:rPr lang="en-US" altLang="zh-CN" sz="2400" b="1" dirty="0" smtClean="0">
                <a:latin typeface="微软雅黑" pitchFamily="34" charset="-122"/>
                <a:ea typeface="微软雅黑" pitchFamily="34" charset="-122"/>
              </a:rPr>
              <a:t>2</a:t>
            </a:r>
            <a:r>
              <a:rPr lang="zh-CN" altLang="en-US" sz="2400" b="1" dirty="0" smtClean="0">
                <a:latin typeface="微软雅黑" pitchFamily="34" charset="-122"/>
                <a:ea typeface="微软雅黑" pitchFamily="34" charset="-122"/>
              </a:rPr>
              <a:t>、“治”是为了更好地担负历史使命</a:t>
            </a:r>
            <a:endParaRPr lang="en-US" altLang="zh-CN" sz="2400" b="1" dirty="0" smtClean="0">
              <a:latin typeface="微软雅黑" pitchFamily="34" charset="-122"/>
              <a:ea typeface="微软雅黑" pitchFamily="34" charset="-122"/>
            </a:endParaRPr>
          </a:p>
          <a:p>
            <a:r>
              <a:rPr lang="zh-CN" altLang="en-US" sz="2400" b="1" dirty="0" smtClean="0"/>
              <a:t>      “从现在起，</a:t>
            </a:r>
            <a:r>
              <a:rPr lang="zh-CN" altLang="en-US" sz="2400" b="1" dirty="0" smtClean="0">
                <a:solidFill>
                  <a:srgbClr val="FF0000"/>
                </a:solidFill>
                <a:latin typeface="微软雅黑" pitchFamily="34" charset="-122"/>
                <a:ea typeface="微软雅黑" pitchFamily="34" charset="-122"/>
              </a:rPr>
              <a:t>五十年内外到一百年内外</a:t>
            </a:r>
            <a:r>
              <a:rPr lang="zh-CN" altLang="en-US" sz="2400" b="1" dirty="0" smtClean="0"/>
              <a:t>，是世界上社会制度彻底变化的伟大时代，是一个翻天覆地的时代，是过去任何一个历史时代都不能比拟的。处在这样一个时代，我们必须准备进行同过去时代的斗争形式有着许多不同特点的伟大的斗争。”</a:t>
            </a:r>
            <a:endParaRPr lang="en-US" altLang="zh-CN" sz="2400" b="1" dirty="0" smtClean="0"/>
          </a:p>
          <a:p>
            <a:pPr algn="r"/>
            <a:r>
              <a:rPr lang="en-US" altLang="zh-CN" sz="2000" b="1" dirty="0" smtClean="0">
                <a:solidFill>
                  <a:srgbClr val="FF0000"/>
                </a:solidFill>
              </a:rPr>
              <a:t>——</a:t>
            </a:r>
            <a:r>
              <a:rPr lang="zh-CN" altLang="en-US" sz="2000" b="1" dirty="0" smtClean="0">
                <a:solidFill>
                  <a:srgbClr val="FF0000"/>
                </a:solidFill>
              </a:rPr>
              <a:t>毛泽东</a:t>
            </a:r>
            <a:r>
              <a:rPr lang="en-US" altLang="zh-CN" sz="2000" b="1" dirty="0" smtClean="0">
                <a:solidFill>
                  <a:srgbClr val="FF0000"/>
                </a:solidFill>
              </a:rPr>
              <a:t>《</a:t>
            </a:r>
            <a:r>
              <a:rPr lang="zh-CN" altLang="en-US" sz="2000" b="1" dirty="0" smtClean="0">
                <a:solidFill>
                  <a:srgbClr val="FF0000"/>
                </a:solidFill>
              </a:rPr>
              <a:t>在扩大的中央工作会议上的讲话</a:t>
            </a:r>
            <a:r>
              <a:rPr lang="en-US" altLang="zh-CN" sz="2000" b="1" dirty="0" smtClean="0">
                <a:solidFill>
                  <a:srgbClr val="FF0000"/>
                </a:solidFill>
              </a:rPr>
              <a:t>》</a:t>
            </a:r>
            <a:endParaRPr lang="zh-CN" altLang="en-US" sz="2000" b="1" dirty="0">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7"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8">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dissolve">
                                      <p:cBhvr>
                                        <p:cTn id="14" dur="500"/>
                                        <p:tgtEl>
                                          <p:spTgt spid="8">
                                            <p:txEl>
                                              <p:pRg st="1" end="1"/>
                                            </p:txEl>
                                          </p:spTgt>
                                        </p:tgtEl>
                                      </p:cBhvr>
                                    </p:animEffect>
                                  </p:childTnLst>
                                </p:cTn>
                              </p:par>
                              <p:par>
                                <p:cTn id="15" presetID="9" presetClass="entr" presetSubtype="0"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二、开创全面从严治党的新局面</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17411" name="文本框 1"/>
          <p:cNvSpPr txBox="1">
            <a:spLocks noChangeArrowheads="1"/>
          </p:cNvSpPr>
          <p:nvPr/>
        </p:nvSpPr>
        <p:spPr bwMode="auto">
          <a:xfrm>
            <a:off x="2435193" y="1532332"/>
            <a:ext cx="8961120" cy="824136"/>
          </a:xfrm>
          <a:prstGeom prst="rect">
            <a:avLst/>
          </a:prstGeom>
          <a:noFill/>
          <a:ln w="9525">
            <a:noFill/>
            <a:miter lim="800000"/>
            <a:headEnd/>
            <a:tailEnd/>
          </a:ln>
        </p:spPr>
        <p:txBody>
          <a:bodyPr wrap="square">
            <a:spAutoFit/>
          </a:bodyPr>
          <a:lstStyle/>
          <a:p>
            <a:pPr indent="406400">
              <a:lnSpc>
                <a:spcPct val="200000"/>
              </a:lnSpc>
            </a:pPr>
            <a:r>
              <a:rPr lang="zh-CN" altLang="en-US" sz="2800" b="1" dirty="0" smtClean="0">
                <a:latin typeface="微软雅黑" pitchFamily="34" charset="-122"/>
                <a:ea typeface="微软雅黑" pitchFamily="34" charset="-122"/>
                <a:cs typeface="仿宋_GB2312" pitchFamily="49" charset="-122"/>
              </a:rPr>
              <a:t>（三）历史使命的必须</a:t>
            </a:r>
            <a:r>
              <a:rPr lang="en-US" altLang="zh-CN" sz="2800" b="1" dirty="0" smtClean="0">
                <a:latin typeface="微软雅黑" pitchFamily="34" charset="-122"/>
                <a:ea typeface="微软雅黑" pitchFamily="34" charset="-122"/>
                <a:cs typeface="仿宋_GB2312" pitchFamily="49" charset="-122"/>
              </a:rPr>
              <a:t>——“</a:t>
            </a:r>
            <a:r>
              <a:rPr lang="zh-CN" altLang="en-US" sz="2800" b="1" dirty="0" smtClean="0">
                <a:latin typeface="微软雅黑" pitchFamily="34" charset="-122"/>
                <a:ea typeface="微软雅黑" pitchFamily="34" charset="-122"/>
                <a:cs typeface="仿宋_GB2312" pitchFamily="49" charset="-122"/>
              </a:rPr>
              <a:t>治党”的使命担当</a:t>
            </a:r>
            <a:endParaRPr lang="zh-CN" altLang="en-US" sz="2800" b="1" dirty="0">
              <a:latin typeface="微软雅黑" pitchFamily="34" charset="-122"/>
              <a:ea typeface="微软雅黑" pitchFamily="34" charset="-122"/>
              <a:cs typeface="仿宋_GB2312" pitchFamily="49" charset="-122"/>
            </a:endParaRPr>
          </a:p>
        </p:txBody>
      </p:sp>
      <p:pic>
        <p:nvPicPr>
          <p:cNvPr id="6" name="图片 5" descr="a838df7344938c8efa0f5bd5670e6cd2.jpg"/>
          <p:cNvPicPr>
            <a:picLocks noChangeAspect="1"/>
          </p:cNvPicPr>
          <p:nvPr/>
        </p:nvPicPr>
        <p:blipFill>
          <a:blip r:embed="rId4"/>
          <a:stretch>
            <a:fillRect/>
          </a:stretch>
        </p:blipFill>
        <p:spPr>
          <a:xfrm>
            <a:off x="712270" y="2550694"/>
            <a:ext cx="2136807" cy="3493971"/>
          </a:xfrm>
          <a:prstGeom prst="rect">
            <a:avLst/>
          </a:prstGeom>
        </p:spPr>
      </p:pic>
      <p:sp>
        <p:nvSpPr>
          <p:cNvPr id="3073" name="Rectangle 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TextBox 7"/>
          <p:cNvSpPr txBox="1"/>
          <p:nvPr/>
        </p:nvSpPr>
        <p:spPr>
          <a:xfrm>
            <a:off x="3696102" y="2704698"/>
            <a:ext cx="7584707" cy="2677656"/>
          </a:xfrm>
          <a:prstGeom prst="rect">
            <a:avLst/>
          </a:prstGeom>
          <a:noFill/>
        </p:spPr>
        <p:txBody>
          <a:bodyPr wrap="square" rtlCol="0">
            <a:spAutoFit/>
          </a:bodyPr>
          <a:lstStyle/>
          <a:p>
            <a:pPr>
              <a:lnSpc>
                <a:spcPct val="200000"/>
              </a:lnSpc>
            </a:pPr>
            <a:r>
              <a:rPr lang="en-US" altLang="zh-CN" sz="2400" b="1" dirty="0" smtClean="0">
                <a:latin typeface="微软雅黑" pitchFamily="34" charset="-122"/>
                <a:ea typeface="微软雅黑" pitchFamily="34" charset="-122"/>
              </a:rPr>
              <a:t>2</a:t>
            </a:r>
            <a:r>
              <a:rPr lang="zh-CN" altLang="en-US" sz="2400" b="1" dirty="0" smtClean="0">
                <a:latin typeface="微软雅黑" pitchFamily="34" charset="-122"/>
                <a:ea typeface="微软雅黑" pitchFamily="34" charset="-122"/>
              </a:rPr>
              <a:t>、“治”是为了更好地担负历史使命</a:t>
            </a:r>
            <a:endParaRPr lang="en-US" altLang="zh-CN" sz="2400" b="1" dirty="0" smtClean="0">
              <a:latin typeface="微软雅黑" pitchFamily="34" charset="-122"/>
              <a:ea typeface="微软雅黑" pitchFamily="34" charset="-122"/>
            </a:endParaRPr>
          </a:p>
          <a:p>
            <a:pPr>
              <a:buFont typeface="Wingdings" pitchFamily="2" charset="2"/>
              <a:buChar char="p"/>
            </a:pPr>
            <a:r>
              <a:rPr lang="zh-CN" altLang="en-US" sz="2400" b="1" dirty="0" smtClean="0"/>
              <a:t>   到</a:t>
            </a:r>
            <a:r>
              <a:rPr lang="en-US" altLang="zh-CN" sz="2400" b="1" dirty="0" smtClean="0"/>
              <a:t>2020</a:t>
            </a:r>
            <a:r>
              <a:rPr lang="zh-CN" altLang="en-US" sz="2400" b="1" dirty="0" smtClean="0"/>
              <a:t>年中国共产党成立</a:t>
            </a:r>
            <a:r>
              <a:rPr lang="en-US" altLang="zh-CN" sz="2400" b="1" dirty="0" smtClean="0"/>
              <a:t>100</a:t>
            </a:r>
            <a:r>
              <a:rPr lang="zh-CN" altLang="en-US" sz="2400" b="1" dirty="0" smtClean="0"/>
              <a:t>年时实现第一个百年奋斗目标：</a:t>
            </a:r>
            <a:r>
              <a:rPr lang="zh-CN" altLang="en-US" sz="2400" b="1" dirty="0" smtClean="0">
                <a:solidFill>
                  <a:srgbClr val="FF0000"/>
                </a:solidFill>
                <a:latin typeface="微软雅黑" pitchFamily="34" charset="-122"/>
                <a:ea typeface="微软雅黑" pitchFamily="34" charset="-122"/>
              </a:rPr>
              <a:t>全面建成小康社会</a:t>
            </a:r>
            <a:r>
              <a:rPr lang="zh-CN" altLang="en-US" sz="2400" b="1" dirty="0" smtClean="0"/>
              <a:t>。</a:t>
            </a:r>
            <a:endParaRPr lang="en-US" altLang="zh-CN" sz="2400" b="1" dirty="0" smtClean="0"/>
          </a:p>
          <a:p>
            <a:pPr>
              <a:buFont typeface="Wingdings" pitchFamily="2" charset="2"/>
              <a:buChar char="p"/>
            </a:pPr>
            <a:r>
              <a:rPr lang="zh-CN" altLang="en-US" sz="2400" b="1" dirty="0" smtClean="0"/>
              <a:t>   到本世纪中叶中华人民共和国成立</a:t>
            </a:r>
            <a:r>
              <a:rPr lang="en-US" altLang="zh-CN" sz="2400" b="1" dirty="0" smtClean="0"/>
              <a:t>100</a:t>
            </a:r>
            <a:r>
              <a:rPr lang="zh-CN" altLang="en-US" sz="2400" b="1" dirty="0" smtClean="0"/>
              <a:t>年时实现第二个百年奋斗目标：</a:t>
            </a:r>
            <a:r>
              <a:rPr lang="zh-CN" altLang="en-US" sz="2400" b="1" dirty="0" smtClean="0">
                <a:solidFill>
                  <a:srgbClr val="FF0000"/>
                </a:solidFill>
                <a:latin typeface="微软雅黑" pitchFamily="34" charset="-122"/>
                <a:ea typeface="微软雅黑" pitchFamily="34" charset="-122"/>
              </a:rPr>
              <a:t>建成富强民主文明和谐的社会主义现代化国家</a:t>
            </a:r>
            <a:r>
              <a:rPr lang="zh-CN" altLang="en-US" sz="2400" b="1" dirty="0" smtClean="0"/>
              <a:t>。</a:t>
            </a:r>
            <a:endParaRPr lang="zh-CN" altLang="en-US" sz="2000" b="1" dirty="0">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dissolve">
                                      <p:cBhvr>
                                        <p:cTn id="7" dur="500"/>
                                        <p:tgtEl>
                                          <p:spTgt spid="8">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dissolve">
                                      <p:cBhvr>
                                        <p:cTn id="10"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三、全面加强和规范党内政治生活</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17411" name="文本框 1"/>
          <p:cNvSpPr txBox="1">
            <a:spLocks noChangeArrowheads="1"/>
          </p:cNvSpPr>
          <p:nvPr/>
        </p:nvSpPr>
        <p:spPr bwMode="auto">
          <a:xfrm>
            <a:off x="2156058" y="2292727"/>
            <a:ext cx="8470232" cy="2677656"/>
          </a:xfrm>
          <a:prstGeom prst="rect">
            <a:avLst/>
          </a:prstGeom>
          <a:noFill/>
          <a:ln w="9525">
            <a:noFill/>
            <a:miter lim="800000"/>
            <a:headEnd/>
            <a:tailEnd/>
          </a:ln>
        </p:spPr>
        <p:txBody>
          <a:bodyPr wrap="square">
            <a:spAutoFit/>
          </a:bodyPr>
          <a:lstStyle/>
          <a:p>
            <a:pPr indent="406400">
              <a:lnSpc>
                <a:spcPct val="200000"/>
              </a:lnSpc>
            </a:pPr>
            <a:r>
              <a:rPr lang="zh-CN" altLang="en-US" sz="2800" b="1" dirty="0" smtClean="0">
                <a:latin typeface="微软雅黑" pitchFamily="34" charset="-122"/>
                <a:ea typeface="微软雅黑" pitchFamily="34" charset="-122"/>
                <a:cs typeface="仿宋_GB2312" pitchFamily="49" charset="-122"/>
              </a:rPr>
              <a:t>   党内政治生活是指党内全部政治活动，包括党内组织体系、党内思想文化、党内领导决策活动、党内政治关系、党内制度等内容。</a:t>
            </a:r>
            <a:endParaRPr lang="zh-CN" altLang="en-US" sz="2800" b="1" dirty="0">
              <a:latin typeface="微软雅黑" pitchFamily="34" charset="-122"/>
              <a:ea typeface="微软雅黑" pitchFamily="34" charset="-122"/>
              <a:cs typeface="仿宋_GB2312" pitchFamily="49" charset="-122"/>
            </a:endParaRPr>
          </a:p>
        </p:txBody>
      </p:sp>
      <p:pic>
        <p:nvPicPr>
          <p:cNvPr id="7" name="图片 6" descr="292d3b5e26961e0f38e831098eca6de8.jpg"/>
          <p:cNvPicPr>
            <a:picLocks noChangeAspect="1"/>
          </p:cNvPicPr>
          <p:nvPr/>
        </p:nvPicPr>
        <p:blipFill>
          <a:blip r:embed="rId4"/>
          <a:stretch>
            <a:fillRect/>
          </a:stretch>
        </p:blipFill>
        <p:spPr>
          <a:xfrm>
            <a:off x="7140743" y="4236720"/>
            <a:ext cx="3235292" cy="180794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17411"/>
                                        </p:tgtEl>
                                        <p:attrNameLst>
                                          <p:attrName>style.visibility</p:attrName>
                                        </p:attrNameLst>
                                      </p:cBhvr>
                                      <p:to>
                                        <p:strVal val="visible"/>
                                      </p:to>
                                    </p:set>
                                    <p:animEffect transition="in" filter="plus(in)">
                                      <p:cBhvr>
                                        <p:cTn id="13" dur="2000"/>
                                        <p:tgtEl>
                                          <p:spTgt spid="17411"/>
                                        </p:tgtEl>
                                      </p:cBhvr>
                                    </p:animEffect>
                                  </p:childTnLst>
                                </p:cTn>
                              </p:par>
                              <p:par>
                                <p:cTn id="14" presetID="13" presetClass="entr" presetSubtype="1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plus(in)">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74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三、全面加强和规范党内政治生活</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graphicFrame>
        <p:nvGraphicFramePr>
          <p:cNvPr id="6" name="图示 5"/>
          <p:cNvGraphicFramePr/>
          <p:nvPr/>
        </p:nvGraphicFramePr>
        <p:xfrm>
          <a:off x="1453414" y="2406315"/>
          <a:ext cx="9817769" cy="41147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图片 4" descr="292d3b5e26961e0f38e831098eca6de8.jpg"/>
          <p:cNvPicPr>
            <a:picLocks noChangeAspect="1"/>
          </p:cNvPicPr>
          <p:nvPr/>
        </p:nvPicPr>
        <p:blipFill>
          <a:blip r:embed="rId8"/>
          <a:stretch>
            <a:fillRect/>
          </a:stretch>
        </p:blipFill>
        <p:spPr>
          <a:xfrm>
            <a:off x="2433989" y="1905802"/>
            <a:ext cx="2705901" cy="129941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8"/>
          <p:cNvPicPr>
            <a:picLocks noChangeAspect="1"/>
          </p:cNvPicPr>
          <p:nvPr/>
        </p:nvPicPr>
        <p:blipFill>
          <a:blip r:embed="rId2"/>
          <a:srcRect/>
          <a:stretch>
            <a:fillRect/>
          </a:stretch>
        </p:blipFill>
        <p:spPr bwMode="auto">
          <a:xfrm>
            <a:off x="1021967" y="2137558"/>
            <a:ext cx="2510367" cy="3764478"/>
          </a:xfrm>
          <a:prstGeom prst="rect">
            <a:avLst/>
          </a:prstGeom>
          <a:noFill/>
          <a:ln w="9525">
            <a:noFill/>
            <a:miter lim="800000"/>
            <a:headEnd/>
            <a:tailEnd/>
          </a:ln>
        </p:spPr>
      </p:pic>
      <p:graphicFrame>
        <p:nvGraphicFramePr>
          <p:cNvPr id="3" name="图示 2"/>
          <p:cNvGraphicFramePr/>
          <p:nvPr/>
        </p:nvGraphicFramePr>
        <p:xfrm>
          <a:off x="3077029" y="1935679"/>
          <a:ext cx="8128000" cy="41432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_1"/>
          <p:cNvSpPr txBox="1"/>
          <p:nvPr/>
        </p:nvSpPr>
        <p:spPr bwMode="auto">
          <a:xfrm>
            <a:off x="1388836" y="1994725"/>
            <a:ext cx="1415768" cy="584773"/>
          </a:xfrm>
          <a:prstGeom prst="rect">
            <a:avLst/>
          </a:prstGeom>
          <a:noFill/>
          <a:ln>
            <a:solidFill>
              <a:srgbClr val="DA251D"/>
            </a:solidFill>
          </a:ln>
        </p:spPr>
        <p:txBody>
          <a:bodyPr wrap="none" lIns="91438" tIns="45719" rIns="91438" bIns="45719">
            <a:spAutoFit/>
          </a:bodyPr>
          <a:lstStyle/>
          <a:p>
            <a:pPr fontAlgn="auto">
              <a:spcBef>
                <a:spcPts val="0"/>
              </a:spcBef>
              <a:spcAft>
                <a:spcPts val="0"/>
              </a:spcAft>
              <a:defRPr/>
            </a:pPr>
            <a:r>
              <a:rPr lang="zh-CN" altLang="en-US" sz="3200" kern="0" dirty="0" smtClean="0">
                <a:ln w="38100">
                  <a:noFill/>
                </a:ln>
                <a:solidFill>
                  <a:srgbClr val="EA0000"/>
                </a:solidFill>
                <a:latin typeface="Impact" pitchFamily="34" charset="0"/>
                <a:ea typeface="微软雅黑" pitchFamily="34" charset="-122"/>
              </a:rPr>
              <a:t>关键词</a:t>
            </a:r>
            <a:endParaRPr lang="zh-CN" altLang="en-US" sz="3200" kern="0" dirty="0">
              <a:ln w="38100">
                <a:noFill/>
              </a:ln>
              <a:solidFill>
                <a:srgbClr val="EA0000"/>
              </a:solidFill>
              <a:latin typeface="Impact" pitchFamily="34" charset="0"/>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三、全面加强和规范党内政治生活</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17411" name="文本框 1"/>
          <p:cNvSpPr txBox="1">
            <a:spLocks noChangeArrowheads="1"/>
          </p:cNvSpPr>
          <p:nvPr/>
        </p:nvSpPr>
        <p:spPr bwMode="auto">
          <a:xfrm>
            <a:off x="2156058" y="2292727"/>
            <a:ext cx="8941870" cy="954107"/>
          </a:xfrm>
          <a:prstGeom prst="rect">
            <a:avLst/>
          </a:prstGeom>
          <a:noFill/>
          <a:ln w="9525">
            <a:noFill/>
            <a:miter lim="800000"/>
            <a:headEnd/>
            <a:tailEnd/>
          </a:ln>
        </p:spPr>
        <p:txBody>
          <a:bodyPr wrap="square">
            <a:spAutoFit/>
          </a:bodyPr>
          <a:lstStyle/>
          <a:p>
            <a:pPr indent="406400">
              <a:lnSpc>
                <a:spcPct val="200000"/>
              </a:lnSpc>
            </a:pPr>
            <a:r>
              <a:rPr lang="en-US" altLang="zh-CN" sz="2800" b="1" dirty="0" smtClean="0">
                <a:latin typeface="微软雅黑" pitchFamily="34" charset="-122"/>
                <a:ea typeface="微软雅黑" pitchFamily="34" charset="-122"/>
                <a:cs typeface="仿宋_GB2312" pitchFamily="49" charset="-122"/>
              </a:rPr>
              <a:t>1</a:t>
            </a:r>
            <a:r>
              <a:rPr lang="zh-CN" altLang="en-US" sz="2800" b="1" dirty="0" smtClean="0">
                <a:latin typeface="微软雅黑" pitchFamily="34" charset="-122"/>
                <a:ea typeface="微软雅黑" pitchFamily="34" charset="-122"/>
                <a:cs typeface="仿宋_GB2312" pitchFamily="49" charset="-122"/>
              </a:rPr>
              <a:t>、明确提出党内政治生活在党的建设中居重要位置</a:t>
            </a:r>
            <a:endParaRPr lang="zh-CN" altLang="en-US" sz="2800" b="1" dirty="0">
              <a:latin typeface="微软雅黑" pitchFamily="34" charset="-122"/>
              <a:ea typeface="微软雅黑" pitchFamily="34" charset="-122"/>
              <a:cs typeface="仿宋_GB2312" pitchFamily="49" charset="-122"/>
            </a:endParaRPr>
          </a:p>
        </p:txBody>
      </p:sp>
      <p:sp>
        <p:nvSpPr>
          <p:cNvPr id="5" name="圆角矩形 4"/>
          <p:cNvSpPr/>
          <p:nvPr/>
        </p:nvSpPr>
        <p:spPr>
          <a:xfrm>
            <a:off x="1472664" y="1771048"/>
            <a:ext cx="2858703" cy="71226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（一）序言部分：</a:t>
            </a:r>
            <a:endParaRPr lang="zh-CN" altLang="en-US" sz="2800" b="1" dirty="0"/>
          </a:p>
        </p:txBody>
      </p:sp>
      <p:sp>
        <p:nvSpPr>
          <p:cNvPr id="6" name="TextBox 5"/>
          <p:cNvSpPr txBox="1"/>
          <p:nvPr/>
        </p:nvSpPr>
        <p:spPr>
          <a:xfrm>
            <a:off x="2011681" y="3397717"/>
            <a:ext cx="8778240" cy="954107"/>
          </a:xfrm>
          <a:prstGeom prst="rect">
            <a:avLst/>
          </a:prstGeom>
          <a:noFill/>
        </p:spPr>
        <p:txBody>
          <a:bodyPr wrap="square" rtlCol="0">
            <a:spAutoFit/>
          </a:bodyPr>
          <a:lstStyle/>
          <a:p>
            <a:pPr>
              <a:buFont typeface="Wingdings" pitchFamily="2" charset="2"/>
              <a:buChar char="Ø"/>
            </a:pPr>
            <a:r>
              <a:rPr lang="zh-CN" altLang="en-US" sz="2800" b="1" dirty="0" smtClean="0">
                <a:latin typeface="微软雅黑" pitchFamily="34" charset="-122"/>
                <a:ea typeface="微软雅黑" pitchFamily="34" charset="-122"/>
              </a:rPr>
              <a:t>    强调：全面从严治党必须以</a:t>
            </a:r>
            <a:r>
              <a:rPr lang="zh-CN" altLang="en-US" sz="2800" b="1" dirty="0" smtClean="0">
                <a:solidFill>
                  <a:srgbClr val="FF0000"/>
                </a:solidFill>
                <a:latin typeface="微软雅黑" pitchFamily="34" charset="-122"/>
                <a:ea typeface="微软雅黑" pitchFamily="34" charset="-122"/>
              </a:rPr>
              <a:t>加强和规范党内政治生活作为起点和支点</a:t>
            </a:r>
            <a:endParaRPr lang="zh-CN" altLang="en-US" sz="2800" b="1" dirty="0">
              <a:solidFill>
                <a:srgbClr val="FF0000"/>
              </a:solidFill>
              <a:latin typeface="微软雅黑" pitchFamily="34" charset="-122"/>
              <a:ea typeface="微软雅黑" pitchFamily="34" charset="-122"/>
            </a:endParaRPr>
          </a:p>
        </p:txBody>
      </p:sp>
      <p:grpSp>
        <p:nvGrpSpPr>
          <p:cNvPr id="11" name="组合 10"/>
          <p:cNvGrpSpPr/>
          <p:nvPr/>
        </p:nvGrpSpPr>
        <p:grpSpPr>
          <a:xfrm>
            <a:off x="1867301" y="4593790"/>
            <a:ext cx="9298004" cy="1292777"/>
            <a:chOff x="2657627" y="4959550"/>
            <a:chExt cx="7125617" cy="1292777"/>
          </a:xfrm>
        </p:grpSpPr>
        <p:sp>
          <p:nvSpPr>
            <p:cNvPr id="7" name="曲线"/>
            <p:cNvSpPr>
              <a:spLocks/>
            </p:cNvSpPr>
            <p:nvPr/>
          </p:nvSpPr>
          <p:spPr>
            <a:xfrm>
              <a:off x="2657627" y="4959550"/>
              <a:ext cx="1191366" cy="1292104"/>
            </a:xfrm>
            <a:custGeom>
              <a:avLst/>
              <a:gdLst>
                <a:gd name="T1" fmla="*/ 0 w 21600"/>
                <a:gd name="T2" fmla="*/ 0 h 21600"/>
                <a:gd name="T3" fmla="*/ 21600 w 21600"/>
                <a:gd name="T4" fmla="*/ 21600 h 21600"/>
              </a:gdLst>
              <a:ahLst/>
              <a:cxnLst/>
              <a:rect l="T1" t="T2" r="T3" b="T4"/>
              <a:pathLst>
                <a:path w="21600" h="21600">
                  <a:moveTo>
                    <a:pt x="8541" y="20475"/>
                  </a:moveTo>
                  <a:lnTo>
                    <a:pt x="12708" y="20475"/>
                  </a:lnTo>
                  <a:lnTo>
                    <a:pt x="12708" y="20534"/>
                  </a:lnTo>
                  <a:lnTo>
                    <a:pt x="12698" y="20590"/>
                  </a:lnTo>
                  <a:lnTo>
                    <a:pt x="12687" y="20645"/>
                  </a:lnTo>
                  <a:lnTo>
                    <a:pt x="12669" y="20701"/>
                  </a:lnTo>
                  <a:lnTo>
                    <a:pt x="12644" y="20757"/>
                  </a:lnTo>
                  <a:lnTo>
                    <a:pt x="12620" y="20811"/>
                  </a:lnTo>
                  <a:lnTo>
                    <a:pt x="12584" y="20864"/>
                  </a:lnTo>
                  <a:lnTo>
                    <a:pt x="12545" y="20912"/>
                  </a:lnTo>
                  <a:lnTo>
                    <a:pt x="12506" y="20965"/>
                  </a:lnTo>
                  <a:lnTo>
                    <a:pt x="12457" y="21011"/>
                  </a:lnTo>
                  <a:lnTo>
                    <a:pt x="12407" y="21059"/>
                  </a:lnTo>
                  <a:lnTo>
                    <a:pt x="12354" y="21104"/>
                  </a:lnTo>
                  <a:lnTo>
                    <a:pt x="12297" y="21149"/>
                  </a:lnTo>
                  <a:lnTo>
                    <a:pt x="12237" y="21192"/>
                  </a:lnTo>
                  <a:lnTo>
                    <a:pt x="12170" y="21232"/>
                  </a:lnTo>
                  <a:lnTo>
                    <a:pt x="12102" y="21272"/>
                  </a:lnTo>
                  <a:lnTo>
                    <a:pt x="12028" y="21309"/>
                  </a:lnTo>
                  <a:lnTo>
                    <a:pt x="11953" y="21344"/>
                  </a:lnTo>
                  <a:lnTo>
                    <a:pt x="11872" y="21378"/>
                  </a:lnTo>
                  <a:lnTo>
                    <a:pt x="11790" y="21408"/>
                  </a:lnTo>
                  <a:lnTo>
                    <a:pt x="11709" y="21440"/>
                  </a:lnTo>
                  <a:lnTo>
                    <a:pt x="11620" y="21466"/>
                  </a:lnTo>
                  <a:lnTo>
                    <a:pt x="11528" y="21490"/>
                  </a:lnTo>
                  <a:lnTo>
                    <a:pt x="11436" y="21512"/>
                  </a:lnTo>
                  <a:lnTo>
                    <a:pt x="11340" y="21530"/>
                  </a:lnTo>
                  <a:lnTo>
                    <a:pt x="11245" y="21552"/>
                  </a:lnTo>
                  <a:lnTo>
                    <a:pt x="11145" y="21565"/>
                  </a:lnTo>
                  <a:lnTo>
                    <a:pt x="11046" y="21578"/>
                  </a:lnTo>
                  <a:lnTo>
                    <a:pt x="10943" y="21589"/>
                  </a:lnTo>
                  <a:lnTo>
                    <a:pt x="10837" y="21594"/>
                  </a:lnTo>
                  <a:lnTo>
                    <a:pt x="10731" y="21600"/>
                  </a:lnTo>
                  <a:lnTo>
                    <a:pt x="10628" y="21600"/>
                  </a:lnTo>
                  <a:lnTo>
                    <a:pt x="10518" y="21600"/>
                  </a:lnTo>
                  <a:lnTo>
                    <a:pt x="10412" y="21594"/>
                  </a:lnTo>
                  <a:lnTo>
                    <a:pt x="10305" y="21589"/>
                  </a:lnTo>
                  <a:lnTo>
                    <a:pt x="10203" y="21578"/>
                  </a:lnTo>
                  <a:lnTo>
                    <a:pt x="10103" y="21565"/>
                  </a:lnTo>
                  <a:lnTo>
                    <a:pt x="10004" y="21552"/>
                  </a:lnTo>
                  <a:lnTo>
                    <a:pt x="9909" y="21530"/>
                  </a:lnTo>
                  <a:lnTo>
                    <a:pt x="9813" y="21512"/>
                  </a:lnTo>
                  <a:lnTo>
                    <a:pt x="9721" y="21490"/>
                  </a:lnTo>
                  <a:lnTo>
                    <a:pt x="9632" y="21466"/>
                  </a:lnTo>
                  <a:lnTo>
                    <a:pt x="9544" y="21440"/>
                  </a:lnTo>
                  <a:lnTo>
                    <a:pt x="9459" y="21408"/>
                  </a:lnTo>
                  <a:lnTo>
                    <a:pt x="9377" y="21378"/>
                  </a:lnTo>
                  <a:lnTo>
                    <a:pt x="9295" y="21344"/>
                  </a:lnTo>
                  <a:lnTo>
                    <a:pt x="9221" y="21309"/>
                  </a:lnTo>
                  <a:lnTo>
                    <a:pt x="9150" y="21272"/>
                  </a:lnTo>
                  <a:lnTo>
                    <a:pt x="9083" y="21232"/>
                  </a:lnTo>
                  <a:lnTo>
                    <a:pt x="9016" y="21192"/>
                  </a:lnTo>
                  <a:lnTo>
                    <a:pt x="8955" y="21149"/>
                  </a:lnTo>
                  <a:lnTo>
                    <a:pt x="8895" y="21104"/>
                  </a:lnTo>
                  <a:lnTo>
                    <a:pt x="8842" y="21059"/>
                  </a:lnTo>
                  <a:lnTo>
                    <a:pt x="8792" y="21011"/>
                  </a:lnTo>
                  <a:lnTo>
                    <a:pt x="8743" y="20965"/>
                  </a:lnTo>
                  <a:lnTo>
                    <a:pt x="8704" y="20912"/>
                  </a:lnTo>
                  <a:lnTo>
                    <a:pt x="8668" y="20864"/>
                  </a:lnTo>
                  <a:lnTo>
                    <a:pt x="8633" y="20811"/>
                  </a:lnTo>
                  <a:lnTo>
                    <a:pt x="8604" y="20757"/>
                  </a:lnTo>
                  <a:lnTo>
                    <a:pt x="8580" y="20701"/>
                  </a:lnTo>
                  <a:lnTo>
                    <a:pt x="8562" y="20645"/>
                  </a:lnTo>
                  <a:lnTo>
                    <a:pt x="8551" y="20590"/>
                  </a:lnTo>
                  <a:lnTo>
                    <a:pt x="8544" y="20534"/>
                  </a:lnTo>
                </a:path>
                <a:path w="21600" h="21600">
                  <a:moveTo>
                    <a:pt x="7844" y="19099"/>
                  </a:moveTo>
                  <a:lnTo>
                    <a:pt x="13405" y="19099"/>
                  </a:lnTo>
                  <a:lnTo>
                    <a:pt x="13472" y="19102"/>
                  </a:lnTo>
                  <a:lnTo>
                    <a:pt x="13539" y="19110"/>
                  </a:lnTo>
                  <a:lnTo>
                    <a:pt x="13603" y="19120"/>
                  </a:lnTo>
                  <a:lnTo>
                    <a:pt x="13663" y="19139"/>
                  </a:lnTo>
                  <a:lnTo>
                    <a:pt x="13719" y="19158"/>
                  </a:lnTo>
                  <a:lnTo>
                    <a:pt x="13779" y="19184"/>
                  </a:lnTo>
                  <a:lnTo>
                    <a:pt x="13828" y="19214"/>
                  </a:lnTo>
                  <a:lnTo>
                    <a:pt x="13874" y="19246"/>
                  </a:lnTo>
                  <a:lnTo>
                    <a:pt x="13920" y="19283"/>
                  </a:lnTo>
                  <a:lnTo>
                    <a:pt x="13955" y="19320"/>
                  </a:lnTo>
                  <a:lnTo>
                    <a:pt x="13987" y="19360"/>
                  </a:lnTo>
                  <a:lnTo>
                    <a:pt x="14015" y="19406"/>
                  </a:lnTo>
                  <a:lnTo>
                    <a:pt x="14040" y="19451"/>
                  </a:lnTo>
                  <a:lnTo>
                    <a:pt x="14057" y="19499"/>
                  </a:lnTo>
                  <a:lnTo>
                    <a:pt x="14064" y="19550"/>
                  </a:lnTo>
                  <a:lnTo>
                    <a:pt x="14068" y="19600"/>
                  </a:lnTo>
                  <a:lnTo>
                    <a:pt x="14064" y="19651"/>
                  </a:lnTo>
                  <a:lnTo>
                    <a:pt x="14057" y="19702"/>
                  </a:lnTo>
                  <a:lnTo>
                    <a:pt x="14040" y="19750"/>
                  </a:lnTo>
                  <a:lnTo>
                    <a:pt x="14015" y="19798"/>
                  </a:lnTo>
                  <a:lnTo>
                    <a:pt x="13987" y="19840"/>
                  </a:lnTo>
                  <a:lnTo>
                    <a:pt x="13955" y="19883"/>
                  </a:lnTo>
                  <a:lnTo>
                    <a:pt x="13920" y="19920"/>
                  </a:lnTo>
                  <a:lnTo>
                    <a:pt x="13874" y="19955"/>
                  </a:lnTo>
                  <a:lnTo>
                    <a:pt x="13828" y="19990"/>
                  </a:lnTo>
                  <a:lnTo>
                    <a:pt x="13779" y="20016"/>
                  </a:lnTo>
                  <a:lnTo>
                    <a:pt x="13719" y="20040"/>
                  </a:lnTo>
                  <a:lnTo>
                    <a:pt x="13663" y="20062"/>
                  </a:lnTo>
                  <a:lnTo>
                    <a:pt x="13603" y="20080"/>
                  </a:lnTo>
                  <a:lnTo>
                    <a:pt x="13539" y="20094"/>
                  </a:lnTo>
                  <a:lnTo>
                    <a:pt x="13472" y="20102"/>
                  </a:lnTo>
                  <a:lnTo>
                    <a:pt x="13405" y="20104"/>
                  </a:lnTo>
                  <a:lnTo>
                    <a:pt x="7844" y="20104"/>
                  </a:lnTo>
                  <a:lnTo>
                    <a:pt x="7777" y="20102"/>
                  </a:lnTo>
                  <a:lnTo>
                    <a:pt x="7710" y="20094"/>
                  </a:lnTo>
                  <a:lnTo>
                    <a:pt x="7646" y="20080"/>
                  </a:lnTo>
                  <a:lnTo>
                    <a:pt x="7586" y="20062"/>
                  </a:lnTo>
                  <a:lnTo>
                    <a:pt x="7530" y="20040"/>
                  </a:lnTo>
                  <a:lnTo>
                    <a:pt x="7473" y="20016"/>
                  </a:lnTo>
                  <a:lnTo>
                    <a:pt x="7421" y="19990"/>
                  </a:lnTo>
                  <a:lnTo>
                    <a:pt x="7375" y="19955"/>
                  </a:lnTo>
                  <a:lnTo>
                    <a:pt x="7332" y="19920"/>
                  </a:lnTo>
                  <a:lnTo>
                    <a:pt x="7294" y="19883"/>
                  </a:lnTo>
                  <a:lnTo>
                    <a:pt x="7262" y="19840"/>
                  </a:lnTo>
                  <a:lnTo>
                    <a:pt x="7230" y="19798"/>
                  </a:lnTo>
                  <a:lnTo>
                    <a:pt x="7209" y="19750"/>
                  </a:lnTo>
                  <a:lnTo>
                    <a:pt x="7191" y="19702"/>
                  </a:lnTo>
                  <a:lnTo>
                    <a:pt x="7184" y="19651"/>
                  </a:lnTo>
                  <a:lnTo>
                    <a:pt x="7181" y="19600"/>
                  </a:lnTo>
                  <a:lnTo>
                    <a:pt x="7184" y="19550"/>
                  </a:lnTo>
                  <a:lnTo>
                    <a:pt x="7191" y="19499"/>
                  </a:lnTo>
                  <a:lnTo>
                    <a:pt x="7209" y="19451"/>
                  </a:lnTo>
                  <a:lnTo>
                    <a:pt x="7230" y="19406"/>
                  </a:lnTo>
                  <a:lnTo>
                    <a:pt x="7262" y="19360"/>
                  </a:lnTo>
                  <a:lnTo>
                    <a:pt x="7294" y="19320"/>
                  </a:lnTo>
                  <a:lnTo>
                    <a:pt x="7332" y="19283"/>
                  </a:lnTo>
                  <a:lnTo>
                    <a:pt x="7375" y="19246"/>
                  </a:lnTo>
                  <a:lnTo>
                    <a:pt x="7421" y="19214"/>
                  </a:lnTo>
                  <a:lnTo>
                    <a:pt x="7473" y="19184"/>
                  </a:lnTo>
                  <a:lnTo>
                    <a:pt x="7530" y="19158"/>
                  </a:lnTo>
                  <a:lnTo>
                    <a:pt x="7586" y="19139"/>
                  </a:lnTo>
                  <a:lnTo>
                    <a:pt x="7646" y="19120"/>
                  </a:lnTo>
                  <a:lnTo>
                    <a:pt x="7710" y="19110"/>
                  </a:lnTo>
                  <a:lnTo>
                    <a:pt x="7777" y="19102"/>
                  </a:lnTo>
                </a:path>
                <a:path w="21600" h="21600">
                  <a:moveTo>
                    <a:pt x="7844" y="17776"/>
                  </a:moveTo>
                  <a:lnTo>
                    <a:pt x="13405" y="17776"/>
                  </a:lnTo>
                  <a:lnTo>
                    <a:pt x="13472" y="17779"/>
                  </a:lnTo>
                  <a:lnTo>
                    <a:pt x="13539" y="17784"/>
                  </a:lnTo>
                  <a:lnTo>
                    <a:pt x="13603" y="17797"/>
                  </a:lnTo>
                  <a:lnTo>
                    <a:pt x="13663" y="17816"/>
                  </a:lnTo>
                  <a:lnTo>
                    <a:pt x="13719" y="17837"/>
                  </a:lnTo>
                  <a:lnTo>
                    <a:pt x="13779" y="17862"/>
                  </a:lnTo>
                  <a:lnTo>
                    <a:pt x="13828" y="17891"/>
                  </a:lnTo>
                  <a:lnTo>
                    <a:pt x="13874" y="17923"/>
                  </a:lnTo>
                  <a:lnTo>
                    <a:pt x="13920" y="17958"/>
                  </a:lnTo>
                  <a:lnTo>
                    <a:pt x="13955" y="17998"/>
                  </a:lnTo>
                  <a:lnTo>
                    <a:pt x="13987" y="18041"/>
                  </a:lnTo>
                  <a:lnTo>
                    <a:pt x="14015" y="18084"/>
                  </a:lnTo>
                  <a:lnTo>
                    <a:pt x="14040" y="18129"/>
                  </a:lnTo>
                  <a:lnTo>
                    <a:pt x="14057" y="18177"/>
                  </a:lnTo>
                  <a:lnTo>
                    <a:pt x="14064" y="18228"/>
                  </a:lnTo>
                  <a:lnTo>
                    <a:pt x="14068" y="18279"/>
                  </a:lnTo>
                  <a:lnTo>
                    <a:pt x="14064" y="18332"/>
                  </a:lnTo>
                  <a:lnTo>
                    <a:pt x="14057" y="18380"/>
                  </a:lnTo>
                  <a:lnTo>
                    <a:pt x="14040" y="18428"/>
                  </a:lnTo>
                  <a:lnTo>
                    <a:pt x="14015" y="18474"/>
                  </a:lnTo>
                  <a:lnTo>
                    <a:pt x="13987" y="18519"/>
                  </a:lnTo>
                  <a:lnTo>
                    <a:pt x="13955" y="18559"/>
                  </a:lnTo>
                  <a:lnTo>
                    <a:pt x="13920" y="18602"/>
                  </a:lnTo>
                  <a:lnTo>
                    <a:pt x="13874" y="18637"/>
                  </a:lnTo>
                  <a:lnTo>
                    <a:pt x="13828" y="18666"/>
                  </a:lnTo>
                  <a:lnTo>
                    <a:pt x="13779" y="18696"/>
                  </a:lnTo>
                  <a:lnTo>
                    <a:pt x="13719" y="18723"/>
                  </a:lnTo>
                  <a:lnTo>
                    <a:pt x="13663" y="18744"/>
                  </a:lnTo>
                  <a:lnTo>
                    <a:pt x="13603" y="18760"/>
                  </a:lnTo>
                  <a:lnTo>
                    <a:pt x="13539" y="18771"/>
                  </a:lnTo>
                  <a:lnTo>
                    <a:pt x="13472" y="18779"/>
                  </a:lnTo>
                  <a:lnTo>
                    <a:pt x="13405" y="18781"/>
                  </a:lnTo>
                  <a:lnTo>
                    <a:pt x="7844" y="18781"/>
                  </a:lnTo>
                  <a:lnTo>
                    <a:pt x="7777" y="18779"/>
                  </a:lnTo>
                  <a:lnTo>
                    <a:pt x="7710" y="18771"/>
                  </a:lnTo>
                  <a:lnTo>
                    <a:pt x="7646" y="18760"/>
                  </a:lnTo>
                  <a:lnTo>
                    <a:pt x="7586" y="18744"/>
                  </a:lnTo>
                  <a:lnTo>
                    <a:pt x="7530" y="18723"/>
                  </a:lnTo>
                  <a:lnTo>
                    <a:pt x="7473" y="18696"/>
                  </a:lnTo>
                  <a:lnTo>
                    <a:pt x="7421" y="18666"/>
                  </a:lnTo>
                  <a:lnTo>
                    <a:pt x="7375" y="18637"/>
                  </a:lnTo>
                  <a:lnTo>
                    <a:pt x="7332" y="18602"/>
                  </a:lnTo>
                  <a:lnTo>
                    <a:pt x="7294" y="18559"/>
                  </a:lnTo>
                  <a:lnTo>
                    <a:pt x="7262" y="18519"/>
                  </a:lnTo>
                  <a:lnTo>
                    <a:pt x="7230" y="18474"/>
                  </a:lnTo>
                  <a:lnTo>
                    <a:pt x="7209" y="18428"/>
                  </a:lnTo>
                  <a:lnTo>
                    <a:pt x="7191" y="18380"/>
                  </a:lnTo>
                  <a:lnTo>
                    <a:pt x="7184" y="18332"/>
                  </a:lnTo>
                  <a:lnTo>
                    <a:pt x="7181" y="18279"/>
                  </a:lnTo>
                  <a:lnTo>
                    <a:pt x="7184" y="18228"/>
                  </a:lnTo>
                  <a:lnTo>
                    <a:pt x="7191" y="18177"/>
                  </a:lnTo>
                  <a:lnTo>
                    <a:pt x="7209" y="18129"/>
                  </a:lnTo>
                  <a:lnTo>
                    <a:pt x="7230" y="18084"/>
                  </a:lnTo>
                  <a:lnTo>
                    <a:pt x="7262" y="18041"/>
                  </a:lnTo>
                  <a:lnTo>
                    <a:pt x="7294" y="17998"/>
                  </a:lnTo>
                  <a:lnTo>
                    <a:pt x="7332" y="17958"/>
                  </a:lnTo>
                  <a:lnTo>
                    <a:pt x="7375" y="17923"/>
                  </a:lnTo>
                  <a:lnTo>
                    <a:pt x="7421" y="17891"/>
                  </a:lnTo>
                  <a:lnTo>
                    <a:pt x="7473" y="17862"/>
                  </a:lnTo>
                  <a:lnTo>
                    <a:pt x="7530" y="17837"/>
                  </a:lnTo>
                  <a:lnTo>
                    <a:pt x="7586" y="17816"/>
                  </a:lnTo>
                  <a:lnTo>
                    <a:pt x="7646" y="17797"/>
                  </a:lnTo>
                  <a:lnTo>
                    <a:pt x="7710" y="17784"/>
                  </a:lnTo>
                  <a:lnTo>
                    <a:pt x="7777" y="17779"/>
                  </a:lnTo>
                </a:path>
                <a:path w="21600" h="21600">
                  <a:moveTo>
                    <a:pt x="16569" y="12212"/>
                  </a:moveTo>
                  <a:lnTo>
                    <a:pt x="16569" y="12218"/>
                  </a:lnTo>
                  <a:lnTo>
                    <a:pt x="16562" y="12223"/>
                  </a:lnTo>
                </a:path>
                <a:path w="21600" h="21600">
                  <a:moveTo>
                    <a:pt x="16605" y="12118"/>
                  </a:moveTo>
                  <a:lnTo>
                    <a:pt x="16604" y="12128"/>
                  </a:lnTo>
                  <a:lnTo>
                    <a:pt x="16597" y="12165"/>
                  </a:lnTo>
                  <a:lnTo>
                    <a:pt x="16587" y="12191"/>
                  </a:lnTo>
                  <a:lnTo>
                    <a:pt x="16580" y="12202"/>
                  </a:lnTo>
                  <a:lnTo>
                    <a:pt x="16573" y="12210"/>
                  </a:lnTo>
                  <a:lnTo>
                    <a:pt x="16569" y="12212"/>
                  </a:lnTo>
                  <a:lnTo>
                    <a:pt x="16551" y="12236"/>
                  </a:lnTo>
                  <a:lnTo>
                    <a:pt x="16534" y="12252"/>
                  </a:lnTo>
                  <a:lnTo>
                    <a:pt x="16562" y="12215"/>
                  </a:lnTo>
                  <a:lnTo>
                    <a:pt x="16583" y="12180"/>
                  </a:lnTo>
                  <a:lnTo>
                    <a:pt x="16597" y="12151"/>
                  </a:lnTo>
                  <a:lnTo>
                    <a:pt x="16604" y="12122"/>
                  </a:lnTo>
                </a:path>
                <a:path w="21600" h="21600">
                  <a:moveTo>
                    <a:pt x="16608" y="12085"/>
                  </a:moveTo>
                  <a:lnTo>
                    <a:pt x="16611" y="12091"/>
                  </a:lnTo>
                  <a:lnTo>
                    <a:pt x="16608" y="12104"/>
                  </a:lnTo>
                  <a:lnTo>
                    <a:pt x="16605" y="12118"/>
                  </a:lnTo>
                  <a:lnTo>
                    <a:pt x="16608" y="12088"/>
                  </a:lnTo>
                </a:path>
                <a:path w="21600" h="21600">
                  <a:moveTo>
                    <a:pt x="16000" y="12083"/>
                  </a:moveTo>
                  <a:lnTo>
                    <a:pt x="15997" y="12117"/>
                  </a:lnTo>
                  <a:lnTo>
                    <a:pt x="15997" y="12114"/>
                  </a:lnTo>
                  <a:lnTo>
                    <a:pt x="15997" y="12101"/>
                  </a:lnTo>
                </a:path>
                <a:path w="21600" h="21600">
                  <a:moveTo>
                    <a:pt x="16049" y="11977"/>
                  </a:moveTo>
                  <a:lnTo>
                    <a:pt x="16043" y="11985"/>
                  </a:lnTo>
                  <a:lnTo>
                    <a:pt x="16022" y="12019"/>
                  </a:lnTo>
                  <a:lnTo>
                    <a:pt x="16008" y="12054"/>
                  </a:lnTo>
                  <a:lnTo>
                    <a:pt x="16001" y="12080"/>
                  </a:lnTo>
                  <a:lnTo>
                    <a:pt x="16000" y="12083"/>
                  </a:lnTo>
                  <a:lnTo>
                    <a:pt x="16001" y="12077"/>
                  </a:lnTo>
                  <a:lnTo>
                    <a:pt x="16008" y="12046"/>
                  </a:lnTo>
                  <a:lnTo>
                    <a:pt x="16018" y="12016"/>
                  </a:lnTo>
                  <a:lnTo>
                    <a:pt x="16023" y="12010"/>
                  </a:lnTo>
                  <a:lnTo>
                    <a:pt x="16025" y="12009"/>
                  </a:lnTo>
                  <a:lnTo>
                    <a:pt x="16025" y="12007"/>
                  </a:lnTo>
                  <a:lnTo>
                    <a:pt x="16032" y="11998"/>
                  </a:lnTo>
                  <a:lnTo>
                    <a:pt x="16038" y="11990"/>
                  </a:lnTo>
                  <a:lnTo>
                    <a:pt x="16045" y="11980"/>
                  </a:lnTo>
                </a:path>
                <a:path w="21600" h="21600">
                  <a:moveTo>
                    <a:pt x="16054" y="11972"/>
                  </a:moveTo>
                  <a:lnTo>
                    <a:pt x="16054" y="11974"/>
                  </a:lnTo>
                  <a:lnTo>
                    <a:pt x="16049" y="11977"/>
                  </a:lnTo>
                </a:path>
                <a:path w="21600" h="21600">
                  <a:moveTo>
                    <a:pt x="21007" y="4911"/>
                  </a:moveTo>
                  <a:lnTo>
                    <a:pt x="21600" y="5479"/>
                  </a:lnTo>
                  <a:lnTo>
                    <a:pt x="19635" y="6713"/>
                  </a:lnTo>
                  <a:lnTo>
                    <a:pt x="19043" y="6146"/>
                  </a:lnTo>
                </a:path>
                <a:path w="21600" h="21600">
                  <a:moveTo>
                    <a:pt x="592" y="4605"/>
                  </a:moveTo>
                  <a:lnTo>
                    <a:pt x="2556" y="5840"/>
                  </a:lnTo>
                  <a:lnTo>
                    <a:pt x="1964" y="6407"/>
                  </a:lnTo>
                  <a:lnTo>
                    <a:pt x="0" y="5172"/>
                  </a:lnTo>
                </a:path>
                <a:path w="21600" h="21600">
                  <a:moveTo>
                    <a:pt x="10864" y="4215"/>
                  </a:moveTo>
                  <a:lnTo>
                    <a:pt x="10702" y="4218"/>
                  </a:lnTo>
                  <a:lnTo>
                    <a:pt x="10540" y="4226"/>
                  </a:lnTo>
                  <a:lnTo>
                    <a:pt x="10377" y="4234"/>
                  </a:lnTo>
                  <a:lnTo>
                    <a:pt x="10540" y="4247"/>
                  </a:lnTo>
                  <a:lnTo>
                    <a:pt x="10698" y="4260"/>
                  </a:lnTo>
                  <a:lnTo>
                    <a:pt x="10857" y="4276"/>
                  </a:lnTo>
                  <a:lnTo>
                    <a:pt x="11020" y="4294"/>
                  </a:lnTo>
                  <a:lnTo>
                    <a:pt x="11179" y="4318"/>
                  </a:lnTo>
                  <a:lnTo>
                    <a:pt x="11334" y="4342"/>
                  </a:lnTo>
                  <a:lnTo>
                    <a:pt x="11489" y="4368"/>
                  </a:lnTo>
                  <a:lnTo>
                    <a:pt x="11645" y="4395"/>
                  </a:lnTo>
                  <a:lnTo>
                    <a:pt x="11803" y="4429"/>
                  </a:lnTo>
                  <a:lnTo>
                    <a:pt x="11955" y="4461"/>
                  </a:lnTo>
                  <a:lnTo>
                    <a:pt x="12107" y="4495"/>
                  </a:lnTo>
                  <a:lnTo>
                    <a:pt x="12255" y="4535"/>
                  </a:lnTo>
                  <a:lnTo>
                    <a:pt x="12403" y="4575"/>
                  </a:lnTo>
                  <a:lnTo>
                    <a:pt x="12552" y="4620"/>
                  </a:lnTo>
                  <a:lnTo>
                    <a:pt x="12696" y="4665"/>
                  </a:lnTo>
                  <a:lnTo>
                    <a:pt x="12841" y="4715"/>
                  </a:lnTo>
                  <a:lnTo>
                    <a:pt x="12989" y="4763"/>
                  </a:lnTo>
                  <a:lnTo>
                    <a:pt x="13131" y="4818"/>
                  </a:lnTo>
                  <a:lnTo>
                    <a:pt x="13268" y="4871"/>
                  </a:lnTo>
                  <a:lnTo>
                    <a:pt x="13406" y="4929"/>
                  </a:lnTo>
                  <a:lnTo>
                    <a:pt x="13544" y="4987"/>
                  </a:lnTo>
                  <a:lnTo>
                    <a:pt x="13678" y="5048"/>
                  </a:lnTo>
                  <a:lnTo>
                    <a:pt x="13808" y="5114"/>
                  </a:lnTo>
                  <a:lnTo>
                    <a:pt x="13939" y="5178"/>
                  </a:lnTo>
                  <a:lnTo>
                    <a:pt x="14066" y="5247"/>
                  </a:lnTo>
                  <a:lnTo>
                    <a:pt x="14193" y="5316"/>
                  </a:lnTo>
                  <a:lnTo>
                    <a:pt x="14317" y="5390"/>
                  </a:lnTo>
                  <a:lnTo>
                    <a:pt x="14437" y="5461"/>
                  </a:lnTo>
                  <a:lnTo>
                    <a:pt x="14557" y="5538"/>
                  </a:lnTo>
                  <a:lnTo>
                    <a:pt x="14670" y="5614"/>
                  </a:lnTo>
                  <a:lnTo>
                    <a:pt x="14786" y="5694"/>
                  </a:lnTo>
                  <a:lnTo>
                    <a:pt x="14896" y="5773"/>
                  </a:lnTo>
                  <a:lnTo>
                    <a:pt x="15005" y="5858"/>
                  </a:lnTo>
                  <a:lnTo>
                    <a:pt x="15115" y="5943"/>
                  </a:lnTo>
                  <a:lnTo>
                    <a:pt x="15217" y="6030"/>
                  </a:lnTo>
                  <a:lnTo>
                    <a:pt x="15316" y="6117"/>
                  </a:lnTo>
                  <a:lnTo>
                    <a:pt x="15415" y="6207"/>
                  </a:lnTo>
                  <a:lnTo>
                    <a:pt x="15513" y="6300"/>
                  </a:lnTo>
                  <a:lnTo>
                    <a:pt x="15605" y="6392"/>
                  </a:lnTo>
                  <a:lnTo>
                    <a:pt x="15694" y="6487"/>
                  </a:lnTo>
                  <a:lnTo>
                    <a:pt x="15782" y="6583"/>
                  </a:lnTo>
                  <a:lnTo>
                    <a:pt x="15870" y="6678"/>
                  </a:lnTo>
                  <a:lnTo>
                    <a:pt x="15948" y="6776"/>
                  </a:lnTo>
                  <a:lnTo>
                    <a:pt x="16029" y="6876"/>
                  </a:lnTo>
                  <a:lnTo>
                    <a:pt x="16103" y="6977"/>
                  </a:lnTo>
                  <a:lnTo>
                    <a:pt x="16177" y="7080"/>
                  </a:lnTo>
                  <a:lnTo>
                    <a:pt x="16248" y="7183"/>
                  </a:lnTo>
                  <a:lnTo>
                    <a:pt x="16311" y="7286"/>
                  </a:lnTo>
                  <a:lnTo>
                    <a:pt x="16378" y="7392"/>
                  </a:lnTo>
                  <a:lnTo>
                    <a:pt x="16435" y="7498"/>
                  </a:lnTo>
                  <a:lnTo>
                    <a:pt x="16491" y="7604"/>
                  </a:lnTo>
                  <a:lnTo>
                    <a:pt x="16544" y="7712"/>
                  </a:lnTo>
                  <a:lnTo>
                    <a:pt x="16594" y="7821"/>
                  </a:lnTo>
                  <a:lnTo>
                    <a:pt x="16643" y="7932"/>
                  </a:lnTo>
                  <a:lnTo>
                    <a:pt x="16685" y="8043"/>
                  </a:lnTo>
                  <a:lnTo>
                    <a:pt x="16724" y="8154"/>
                  </a:lnTo>
                  <a:lnTo>
                    <a:pt x="16760" y="8265"/>
                  </a:lnTo>
                  <a:lnTo>
                    <a:pt x="16795" y="8376"/>
                  </a:lnTo>
                  <a:lnTo>
                    <a:pt x="16827" y="8490"/>
                  </a:lnTo>
                  <a:lnTo>
                    <a:pt x="16851" y="8604"/>
                  </a:lnTo>
                  <a:lnTo>
                    <a:pt x="16873" y="8720"/>
                  </a:lnTo>
                  <a:lnTo>
                    <a:pt x="16894" y="8834"/>
                  </a:lnTo>
                  <a:lnTo>
                    <a:pt x="16911" y="8948"/>
                  </a:lnTo>
                  <a:lnTo>
                    <a:pt x="16926" y="9061"/>
                  </a:lnTo>
                  <a:lnTo>
                    <a:pt x="16933" y="9175"/>
                  </a:lnTo>
                  <a:lnTo>
                    <a:pt x="16940" y="9292"/>
                  </a:lnTo>
                  <a:lnTo>
                    <a:pt x="16943" y="9408"/>
                  </a:lnTo>
                  <a:lnTo>
                    <a:pt x="16940" y="9522"/>
                  </a:lnTo>
                  <a:lnTo>
                    <a:pt x="16936" y="9638"/>
                  </a:lnTo>
                  <a:lnTo>
                    <a:pt x="16929" y="9752"/>
                  </a:lnTo>
                  <a:lnTo>
                    <a:pt x="16918" y="9866"/>
                  </a:lnTo>
                  <a:lnTo>
                    <a:pt x="16904" y="9979"/>
                  </a:lnTo>
                  <a:lnTo>
                    <a:pt x="16883" y="10099"/>
                  </a:lnTo>
                  <a:lnTo>
                    <a:pt x="16862" y="10212"/>
                  </a:lnTo>
                  <a:lnTo>
                    <a:pt x="16837" y="10323"/>
                  </a:lnTo>
                  <a:lnTo>
                    <a:pt x="16813" y="10437"/>
                  </a:lnTo>
                  <a:lnTo>
                    <a:pt x="16781" y="10551"/>
                  </a:lnTo>
                  <a:lnTo>
                    <a:pt x="16742" y="10662"/>
                  </a:lnTo>
                  <a:lnTo>
                    <a:pt x="16707" y="10776"/>
                  </a:lnTo>
                  <a:lnTo>
                    <a:pt x="16664" y="10887"/>
                  </a:lnTo>
                  <a:lnTo>
                    <a:pt x="16618" y="10995"/>
                  </a:lnTo>
                  <a:lnTo>
                    <a:pt x="16573" y="11106"/>
                  </a:lnTo>
                  <a:lnTo>
                    <a:pt x="16520" y="11215"/>
                  </a:lnTo>
                  <a:lnTo>
                    <a:pt x="16463" y="11323"/>
                  </a:lnTo>
                  <a:lnTo>
                    <a:pt x="16407" y="11429"/>
                  </a:lnTo>
                  <a:lnTo>
                    <a:pt x="16343" y="11535"/>
                  </a:lnTo>
                  <a:lnTo>
                    <a:pt x="16280" y="11641"/>
                  </a:lnTo>
                  <a:lnTo>
                    <a:pt x="16209" y="11747"/>
                  </a:lnTo>
                  <a:lnTo>
                    <a:pt x="16142" y="11850"/>
                  </a:lnTo>
                  <a:lnTo>
                    <a:pt x="16064" y="11950"/>
                  </a:lnTo>
                  <a:lnTo>
                    <a:pt x="16049" y="11973"/>
                  </a:lnTo>
                  <a:lnTo>
                    <a:pt x="16043" y="11979"/>
                  </a:lnTo>
                  <a:lnTo>
                    <a:pt x="16047" y="11977"/>
                  </a:lnTo>
                  <a:lnTo>
                    <a:pt x="16049" y="11973"/>
                  </a:lnTo>
                  <a:lnTo>
                    <a:pt x="16061" y="11961"/>
                  </a:lnTo>
                  <a:lnTo>
                    <a:pt x="16075" y="11948"/>
                  </a:lnTo>
                  <a:lnTo>
                    <a:pt x="16054" y="11972"/>
                  </a:lnTo>
                  <a:lnTo>
                    <a:pt x="16054" y="11971"/>
                  </a:lnTo>
                  <a:lnTo>
                    <a:pt x="16050" y="11974"/>
                  </a:lnTo>
                  <a:lnTo>
                    <a:pt x="16045" y="11980"/>
                  </a:lnTo>
                  <a:lnTo>
                    <a:pt x="16043" y="11982"/>
                  </a:lnTo>
                  <a:lnTo>
                    <a:pt x="16038" y="11990"/>
                  </a:lnTo>
                  <a:lnTo>
                    <a:pt x="16025" y="12006"/>
                  </a:lnTo>
                  <a:lnTo>
                    <a:pt x="16025" y="12007"/>
                  </a:lnTo>
                  <a:lnTo>
                    <a:pt x="16023" y="12010"/>
                  </a:lnTo>
                  <a:lnTo>
                    <a:pt x="16018" y="12014"/>
                  </a:lnTo>
                  <a:lnTo>
                    <a:pt x="15987" y="12067"/>
                  </a:lnTo>
                  <a:lnTo>
                    <a:pt x="15916" y="12167"/>
                  </a:lnTo>
                  <a:lnTo>
                    <a:pt x="15838" y="12268"/>
                  </a:lnTo>
                  <a:lnTo>
                    <a:pt x="15764" y="12368"/>
                  </a:lnTo>
                  <a:lnTo>
                    <a:pt x="15679" y="12466"/>
                  </a:lnTo>
                  <a:lnTo>
                    <a:pt x="15595" y="12564"/>
                  </a:lnTo>
                  <a:lnTo>
                    <a:pt x="15506" y="12665"/>
                  </a:lnTo>
                  <a:lnTo>
                    <a:pt x="15411" y="12762"/>
                  </a:lnTo>
                  <a:lnTo>
                    <a:pt x="15228" y="12958"/>
                  </a:lnTo>
                  <a:lnTo>
                    <a:pt x="15040" y="13159"/>
                  </a:lnTo>
                  <a:lnTo>
                    <a:pt x="14949" y="13262"/>
                  </a:lnTo>
                  <a:lnTo>
                    <a:pt x="14857" y="13368"/>
                  </a:lnTo>
                  <a:lnTo>
                    <a:pt x="14769" y="13471"/>
                  </a:lnTo>
                  <a:lnTo>
                    <a:pt x="14687" y="13580"/>
                  </a:lnTo>
                  <a:lnTo>
                    <a:pt x="14603" y="13688"/>
                  </a:lnTo>
                  <a:lnTo>
                    <a:pt x="14522" y="13797"/>
                  </a:lnTo>
                  <a:lnTo>
                    <a:pt x="14447" y="13913"/>
                  </a:lnTo>
                  <a:lnTo>
                    <a:pt x="14373" y="14024"/>
                  </a:lnTo>
                  <a:lnTo>
                    <a:pt x="14310" y="14141"/>
                  </a:lnTo>
                  <a:lnTo>
                    <a:pt x="14246" y="14255"/>
                  </a:lnTo>
                  <a:lnTo>
                    <a:pt x="14190" y="14374"/>
                  </a:lnTo>
                  <a:lnTo>
                    <a:pt x="14137" y="14495"/>
                  </a:lnTo>
                  <a:lnTo>
                    <a:pt x="14091" y="14614"/>
                  </a:lnTo>
                  <a:lnTo>
                    <a:pt x="14049" y="14733"/>
                  </a:lnTo>
                  <a:lnTo>
                    <a:pt x="14010" y="14855"/>
                  </a:lnTo>
                  <a:lnTo>
                    <a:pt x="13978" y="14977"/>
                  </a:lnTo>
                  <a:lnTo>
                    <a:pt x="13950" y="15098"/>
                  </a:lnTo>
                  <a:lnTo>
                    <a:pt x="13928" y="15220"/>
                  </a:lnTo>
                  <a:lnTo>
                    <a:pt x="13911" y="15342"/>
                  </a:lnTo>
                  <a:lnTo>
                    <a:pt x="13897" y="15466"/>
                  </a:lnTo>
                  <a:lnTo>
                    <a:pt x="13883" y="15590"/>
                  </a:lnTo>
                  <a:lnTo>
                    <a:pt x="13879" y="15712"/>
                  </a:lnTo>
                  <a:lnTo>
                    <a:pt x="13876" y="15834"/>
                  </a:lnTo>
                  <a:lnTo>
                    <a:pt x="13879" y="15958"/>
                  </a:lnTo>
                  <a:lnTo>
                    <a:pt x="13886" y="16080"/>
                  </a:lnTo>
                  <a:lnTo>
                    <a:pt x="13897" y="16202"/>
                  </a:lnTo>
                  <a:lnTo>
                    <a:pt x="13918" y="16080"/>
                  </a:lnTo>
                  <a:lnTo>
                    <a:pt x="13936" y="15961"/>
                  </a:lnTo>
                  <a:lnTo>
                    <a:pt x="13960" y="15839"/>
                  </a:lnTo>
                  <a:lnTo>
                    <a:pt x="13985" y="15720"/>
                  </a:lnTo>
                  <a:lnTo>
                    <a:pt x="14013" y="15601"/>
                  </a:lnTo>
                  <a:lnTo>
                    <a:pt x="14049" y="15482"/>
                  </a:lnTo>
                  <a:lnTo>
                    <a:pt x="14084" y="15363"/>
                  </a:lnTo>
                  <a:lnTo>
                    <a:pt x="14123" y="15249"/>
                  </a:lnTo>
                  <a:lnTo>
                    <a:pt x="14165" y="15133"/>
                  </a:lnTo>
                  <a:lnTo>
                    <a:pt x="14211" y="15019"/>
                  </a:lnTo>
                  <a:lnTo>
                    <a:pt x="14257" y="14905"/>
                  </a:lnTo>
                  <a:lnTo>
                    <a:pt x="14313" y="14794"/>
                  </a:lnTo>
                  <a:lnTo>
                    <a:pt x="14370" y="14686"/>
                  </a:lnTo>
                  <a:lnTo>
                    <a:pt x="14433" y="14575"/>
                  </a:lnTo>
                  <a:lnTo>
                    <a:pt x="14497" y="14466"/>
                  </a:lnTo>
                  <a:lnTo>
                    <a:pt x="14567" y="14360"/>
                  </a:lnTo>
                  <a:lnTo>
                    <a:pt x="14638" y="14255"/>
                  </a:lnTo>
                  <a:lnTo>
                    <a:pt x="14716" y="14154"/>
                  </a:lnTo>
                  <a:lnTo>
                    <a:pt x="14793" y="14051"/>
                  </a:lnTo>
                  <a:lnTo>
                    <a:pt x="14878" y="13953"/>
                  </a:lnTo>
                  <a:lnTo>
                    <a:pt x="14966" y="13855"/>
                  </a:lnTo>
                  <a:lnTo>
                    <a:pt x="15051" y="13757"/>
                  </a:lnTo>
                  <a:lnTo>
                    <a:pt x="15146" y="13662"/>
                  </a:lnTo>
                  <a:lnTo>
                    <a:pt x="15242" y="13567"/>
                  </a:lnTo>
                  <a:lnTo>
                    <a:pt x="15436" y="13379"/>
                  </a:lnTo>
                  <a:lnTo>
                    <a:pt x="15637" y="13191"/>
                  </a:lnTo>
                  <a:lnTo>
                    <a:pt x="15842" y="13001"/>
                  </a:lnTo>
                  <a:lnTo>
                    <a:pt x="16047" y="12807"/>
                  </a:lnTo>
                  <a:lnTo>
                    <a:pt x="16145" y="12707"/>
                  </a:lnTo>
                  <a:lnTo>
                    <a:pt x="16248" y="12604"/>
                  </a:lnTo>
                  <a:lnTo>
                    <a:pt x="16340" y="12501"/>
                  </a:lnTo>
                  <a:lnTo>
                    <a:pt x="16431" y="12392"/>
                  </a:lnTo>
                  <a:lnTo>
                    <a:pt x="16477" y="12339"/>
                  </a:lnTo>
                  <a:lnTo>
                    <a:pt x="16523" y="12281"/>
                  </a:lnTo>
                  <a:lnTo>
                    <a:pt x="16551" y="12239"/>
                  </a:lnTo>
                  <a:lnTo>
                    <a:pt x="16562" y="12228"/>
                  </a:lnTo>
                  <a:lnTo>
                    <a:pt x="16569" y="12218"/>
                  </a:lnTo>
                  <a:lnTo>
                    <a:pt x="16573" y="12212"/>
                  </a:lnTo>
                  <a:lnTo>
                    <a:pt x="16580" y="12202"/>
                  </a:lnTo>
                  <a:lnTo>
                    <a:pt x="16594" y="12186"/>
                  </a:lnTo>
                  <a:lnTo>
                    <a:pt x="16682" y="12077"/>
                  </a:lnTo>
                  <a:lnTo>
                    <a:pt x="16770" y="11969"/>
                  </a:lnTo>
                  <a:lnTo>
                    <a:pt x="16848" y="11858"/>
                  </a:lnTo>
                  <a:lnTo>
                    <a:pt x="16926" y="11741"/>
                  </a:lnTo>
                  <a:lnTo>
                    <a:pt x="17000" y="11628"/>
                  </a:lnTo>
                  <a:lnTo>
                    <a:pt x="17070" y="11511"/>
                  </a:lnTo>
                  <a:lnTo>
                    <a:pt x="17134" y="11395"/>
                  </a:lnTo>
                  <a:lnTo>
                    <a:pt x="17197" y="11278"/>
                  </a:lnTo>
                  <a:lnTo>
                    <a:pt x="17257" y="11159"/>
                  </a:lnTo>
                  <a:lnTo>
                    <a:pt x="17314" y="11035"/>
                  </a:lnTo>
                  <a:lnTo>
                    <a:pt x="17363" y="10916"/>
                  </a:lnTo>
                  <a:lnTo>
                    <a:pt x="17409" y="10792"/>
                  </a:lnTo>
                  <a:lnTo>
                    <a:pt x="17452" y="10667"/>
                  </a:lnTo>
                  <a:lnTo>
                    <a:pt x="17490" y="10543"/>
                  </a:lnTo>
                  <a:lnTo>
                    <a:pt x="17522" y="10419"/>
                  </a:lnTo>
                  <a:lnTo>
                    <a:pt x="17557" y="10294"/>
                  </a:lnTo>
                  <a:lnTo>
                    <a:pt x="17582" y="10167"/>
                  </a:lnTo>
                  <a:lnTo>
                    <a:pt x="17603" y="10040"/>
                  </a:lnTo>
                  <a:lnTo>
                    <a:pt x="17621" y="9916"/>
                  </a:lnTo>
                  <a:lnTo>
                    <a:pt x="17635" y="9786"/>
                  </a:lnTo>
                  <a:lnTo>
                    <a:pt x="17646" y="9659"/>
                  </a:lnTo>
                  <a:lnTo>
                    <a:pt x="17653" y="9532"/>
                  </a:lnTo>
                  <a:lnTo>
                    <a:pt x="17653" y="9405"/>
                  </a:lnTo>
                  <a:lnTo>
                    <a:pt x="17653" y="9276"/>
                  </a:lnTo>
                  <a:lnTo>
                    <a:pt x="17646" y="9151"/>
                  </a:lnTo>
                  <a:lnTo>
                    <a:pt x="17635" y="9024"/>
                  </a:lnTo>
                  <a:lnTo>
                    <a:pt x="17621" y="8895"/>
                  </a:lnTo>
                  <a:lnTo>
                    <a:pt x="17603" y="8768"/>
                  </a:lnTo>
                  <a:lnTo>
                    <a:pt x="17582" y="8644"/>
                  </a:lnTo>
                  <a:lnTo>
                    <a:pt x="17557" y="8514"/>
                  </a:lnTo>
                  <a:lnTo>
                    <a:pt x="17522" y="8390"/>
                  </a:lnTo>
                  <a:lnTo>
                    <a:pt x="17490" y="8265"/>
                  </a:lnTo>
                  <a:lnTo>
                    <a:pt x="17452" y="8141"/>
                  </a:lnTo>
                  <a:lnTo>
                    <a:pt x="17406" y="8017"/>
                  </a:lnTo>
                  <a:lnTo>
                    <a:pt x="17360" y="7895"/>
                  </a:lnTo>
                  <a:lnTo>
                    <a:pt x="17310" y="7773"/>
                  </a:lnTo>
                  <a:lnTo>
                    <a:pt x="17254" y="7654"/>
                  </a:lnTo>
                  <a:lnTo>
                    <a:pt x="17197" y="7532"/>
                  </a:lnTo>
                  <a:lnTo>
                    <a:pt x="17134" y="7413"/>
                  </a:lnTo>
                  <a:lnTo>
                    <a:pt x="17070" y="7297"/>
                  </a:lnTo>
                  <a:lnTo>
                    <a:pt x="16996" y="7181"/>
                  </a:lnTo>
                  <a:lnTo>
                    <a:pt x="16926" y="7067"/>
                  </a:lnTo>
                  <a:lnTo>
                    <a:pt x="16844" y="6953"/>
                  </a:lnTo>
                  <a:lnTo>
                    <a:pt x="16763" y="6839"/>
                  </a:lnTo>
                  <a:lnTo>
                    <a:pt x="16682" y="6728"/>
                  </a:lnTo>
                  <a:lnTo>
                    <a:pt x="16590" y="6620"/>
                  </a:lnTo>
                  <a:lnTo>
                    <a:pt x="16498" y="6514"/>
                  </a:lnTo>
                  <a:lnTo>
                    <a:pt x="16407" y="6408"/>
                  </a:lnTo>
                  <a:lnTo>
                    <a:pt x="16308" y="6305"/>
                  </a:lnTo>
                  <a:lnTo>
                    <a:pt x="16205" y="6204"/>
                  </a:lnTo>
                  <a:lnTo>
                    <a:pt x="16099" y="6104"/>
                  </a:lnTo>
                  <a:lnTo>
                    <a:pt x="15994" y="6009"/>
                  </a:lnTo>
                  <a:lnTo>
                    <a:pt x="15881" y="5911"/>
                  </a:lnTo>
                  <a:lnTo>
                    <a:pt x="15768" y="5818"/>
                  </a:lnTo>
                  <a:lnTo>
                    <a:pt x="15648" y="5728"/>
                  </a:lnTo>
                  <a:lnTo>
                    <a:pt x="15528" y="5638"/>
                  </a:lnTo>
                  <a:lnTo>
                    <a:pt x="15404" y="5551"/>
                  </a:lnTo>
                  <a:lnTo>
                    <a:pt x="15277" y="5466"/>
                  </a:lnTo>
                  <a:lnTo>
                    <a:pt x="15150" y="5387"/>
                  </a:lnTo>
                  <a:lnTo>
                    <a:pt x="15019" y="5308"/>
                  </a:lnTo>
                  <a:lnTo>
                    <a:pt x="14885" y="5228"/>
                  </a:lnTo>
                  <a:lnTo>
                    <a:pt x="14751" y="5154"/>
                  </a:lnTo>
                  <a:lnTo>
                    <a:pt x="14613" y="5080"/>
                  </a:lnTo>
                  <a:lnTo>
                    <a:pt x="14476" y="5014"/>
                  </a:lnTo>
                  <a:lnTo>
                    <a:pt x="14331" y="4945"/>
                  </a:lnTo>
                  <a:lnTo>
                    <a:pt x="14190" y="4882"/>
                  </a:lnTo>
                  <a:lnTo>
                    <a:pt x="14041" y="4821"/>
                  </a:lnTo>
                  <a:lnTo>
                    <a:pt x="13897" y="4760"/>
                  </a:lnTo>
                  <a:lnTo>
                    <a:pt x="13741" y="4707"/>
                  </a:lnTo>
                  <a:lnTo>
                    <a:pt x="13593" y="4652"/>
                  </a:lnTo>
                  <a:lnTo>
                    <a:pt x="13438" y="4604"/>
                  </a:lnTo>
                  <a:lnTo>
                    <a:pt x="13286" y="4554"/>
                  </a:lnTo>
                  <a:lnTo>
                    <a:pt x="13131" y="4511"/>
                  </a:lnTo>
                  <a:lnTo>
                    <a:pt x="12972" y="4469"/>
                  </a:lnTo>
                  <a:lnTo>
                    <a:pt x="12813" y="4432"/>
                  </a:lnTo>
                  <a:lnTo>
                    <a:pt x="12654" y="4395"/>
                  </a:lnTo>
                  <a:lnTo>
                    <a:pt x="12495" y="4363"/>
                  </a:lnTo>
                  <a:lnTo>
                    <a:pt x="12336" y="4337"/>
                  </a:lnTo>
                  <a:lnTo>
                    <a:pt x="12170" y="4310"/>
                  </a:lnTo>
                  <a:lnTo>
                    <a:pt x="12008" y="4286"/>
                  </a:lnTo>
                  <a:lnTo>
                    <a:pt x="11846" y="4268"/>
                  </a:lnTo>
                  <a:lnTo>
                    <a:pt x="11683" y="4249"/>
                  </a:lnTo>
                  <a:lnTo>
                    <a:pt x="11517" y="4236"/>
                  </a:lnTo>
                  <a:lnTo>
                    <a:pt x="11355" y="4228"/>
                  </a:lnTo>
                  <a:lnTo>
                    <a:pt x="11193" y="4220"/>
                  </a:lnTo>
                  <a:lnTo>
                    <a:pt x="11030" y="4218"/>
                  </a:lnTo>
                </a:path>
                <a:path w="21600" h="21600">
                  <a:moveTo>
                    <a:pt x="10626" y="3673"/>
                  </a:moveTo>
                  <a:lnTo>
                    <a:pt x="10817" y="3675"/>
                  </a:lnTo>
                  <a:lnTo>
                    <a:pt x="11011" y="3681"/>
                  </a:lnTo>
                  <a:lnTo>
                    <a:pt x="11206" y="3691"/>
                  </a:lnTo>
                  <a:lnTo>
                    <a:pt x="11393" y="3702"/>
                  </a:lnTo>
                  <a:lnTo>
                    <a:pt x="11588" y="3718"/>
                  </a:lnTo>
                  <a:lnTo>
                    <a:pt x="11771" y="3739"/>
                  </a:lnTo>
                  <a:lnTo>
                    <a:pt x="11962" y="3763"/>
                  </a:lnTo>
                  <a:lnTo>
                    <a:pt x="12146" y="3789"/>
                  </a:lnTo>
                  <a:lnTo>
                    <a:pt x="12333" y="3821"/>
                  </a:lnTo>
                  <a:lnTo>
                    <a:pt x="12513" y="3853"/>
                  </a:lnTo>
                  <a:lnTo>
                    <a:pt x="12690" y="3887"/>
                  </a:lnTo>
                  <a:lnTo>
                    <a:pt x="12870" y="3929"/>
                  </a:lnTo>
                  <a:lnTo>
                    <a:pt x="13047" y="3972"/>
                  </a:lnTo>
                  <a:lnTo>
                    <a:pt x="13220" y="4019"/>
                  </a:lnTo>
                  <a:lnTo>
                    <a:pt x="13397" y="4067"/>
                  </a:lnTo>
                  <a:lnTo>
                    <a:pt x="13567" y="4120"/>
                  </a:lnTo>
                  <a:lnTo>
                    <a:pt x="13733" y="4173"/>
                  </a:lnTo>
                  <a:lnTo>
                    <a:pt x="13902" y="4234"/>
                  </a:lnTo>
                  <a:lnTo>
                    <a:pt x="14065" y="4292"/>
                  </a:lnTo>
                  <a:lnTo>
                    <a:pt x="14224" y="4358"/>
                  </a:lnTo>
                  <a:lnTo>
                    <a:pt x="14383" y="4424"/>
                  </a:lnTo>
                  <a:lnTo>
                    <a:pt x="14542" y="4493"/>
                  </a:lnTo>
                  <a:lnTo>
                    <a:pt x="14698" y="4564"/>
                  </a:lnTo>
                  <a:lnTo>
                    <a:pt x="14850" y="4641"/>
                  </a:lnTo>
                  <a:lnTo>
                    <a:pt x="14998" y="4718"/>
                  </a:lnTo>
                  <a:lnTo>
                    <a:pt x="15147" y="4800"/>
                  </a:lnTo>
                  <a:lnTo>
                    <a:pt x="15288" y="4879"/>
                  </a:lnTo>
                  <a:lnTo>
                    <a:pt x="15429" y="4967"/>
                  </a:lnTo>
                  <a:lnTo>
                    <a:pt x="15567" y="5054"/>
                  </a:lnTo>
                  <a:lnTo>
                    <a:pt x="15705" y="5144"/>
                  </a:lnTo>
                  <a:lnTo>
                    <a:pt x="15836" y="5237"/>
                  </a:lnTo>
                  <a:lnTo>
                    <a:pt x="15967" y="5332"/>
                  </a:lnTo>
                  <a:lnTo>
                    <a:pt x="16094" y="5430"/>
                  </a:lnTo>
                  <a:lnTo>
                    <a:pt x="16217" y="5528"/>
                  </a:lnTo>
                  <a:lnTo>
                    <a:pt x="16338" y="5631"/>
                  </a:lnTo>
                  <a:lnTo>
                    <a:pt x="16454" y="5734"/>
                  </a:lnTo>
                  <a:lnTo>
                    <a:pt x="16571" y="5840"/>
                  </a:lnTo>
                  <a:lnTo>
                    <a:pt x="16680" y="5946"/>
                  </a:lnTo>
                  <a:lnTo>
                    <a:pt x="16790" y="6057"/>
                  </a:lnTo>
                  <a:lnTo>
                    <a:pt x="16889" y="6171"/>
                  </a:lnTo>
                  <a:lnTo>
                    <a:pt x="16991" y="6285"/>
                  </a:lnTo>
                  <a:lnTo>
                    <a:pt x="17087" y="6399"/>
                  </a:lnTo>
                  <a:lnTo>
                    <a:pt x="17182" y="6518"/>
                  </a:lnTo>
                  <a:lnTo>
                    <a:pt x="17267" y="6637"/>
                  </a:lnTo>
                  <a:lnTo>
                    <a:pt x="17356" y="6758"/>
                  </a:lnTo>
                  <a:lnTo>
                    <a:pt x="17437" y="6880"/>
                  </a:lnTo>
                  <a:lnTo>
                    <a:pt x="17515" y="7005"/>
                  </a:lnTo>
                  <a:lnTo>
                    <a:pt x="17589" y="7129"/>
                  </a:lnTo>
                  <a:lnTo>
                    <a:pt x="17656" y="7259"/>
                  </a:lnTo>
                  <a:lnTo>
                    <a:pt x="17723" y="7388"/>
                  </a:lnTo>
                  <a:lnTo>
                    <a:pt x="17783" y="7518"/>
                  </a:lnTo>
                  <a:lnTo>
                    <a:pt x="17843" y="7653"/>
                  </a:lnTo>
                  <a:lnTo>
                    <a:pt x="17896" y="7785"/>
                  </a:lnTo>
                  <a:lnTo>
                    <a:pt x="17942" y="7918"/>
                  </a:lnTo>
                  <a:lnTo>
                    <a:pt x="17988" y="8055"/>
                  </a:lnTo>
                  <a:lnTo>
                    <a:pt x="18027" y="8193"/>
                  </a:lnTo>
                  <a:lnTo>
                    <a:pt x="18062" y="8333"/>
                  </a:lnTo>
                  <a:lnTo>
                    <a:pt x="18098" y="8473"/>
                  </a:lnTo>
                  <a:lnTo>
                    <a:pt x="18122" y="8611"/>
                  </a:lnTo>
                  <a:lnTo>
                    <a:pt x="18144" y="8757"/>
                  </a:lnTo>
                  <a:lnTo>
                    <a:pt x="18158" y="8897"/>
                  </a:lnTo>
                  <a:lnTo>
                    <a:pt x="18172" y="9042"/>
                  </a:lnTo>
                  <a:lnTo>
                    <a:pt x="18179" y="9188"/>
                  </a:lnTo>
                  <a:lnTo>
                    <a:pt x="18183" y="9334"/>
                  </a:lnTo>
                  <a:lnTo>
                    <a:pt x="18179" y="9434"/>
                  </a:lnTo>
                  <a:lnTo>
                    <a:pt x="18175" y="9535"/>
                  </a:lnTo>
                  <a:lnTo>
                    <a:pt x="18172" y="9633"/>
                  </a:lnTo>
                  <a:lnTo>
                    <a:pt x="18161" y="9731"/>
                  </a:lnTo>
                  <a:lnTo>
                    <a:pt x="18154" y="9831"/>
                  </a:lnTo>
                  <a:lnTo>
                    <a:pt x="18140" y="9929"/>
                  </a:lnTo>
                  <a:lnTo>
                    <a:pt x="18126" y="10024"/>
                  </a:lnTo>
                  <a:lnTo>
                    <a:pt x="18112" y="10122"/>
                  </a:lnTo>
                  <a:lnTo>
                    <a:pt x="18091" y="10218"/>
                  </a:lnTo>
                  <a:lnTo>
                    <a:pt x="18066" y="10313"/>
                  </a:lnTo>
                  <a:lnTo>
                    <a:pt x="18045" y="10408"/>
                  </a:lnTo>
                  <a:lnTo>
                    <a:pt x="18020" y="10503"/>
                  </a:lnTo>
                  <a:lnTo>
                    <a:pt x="17995" y="10599"/>
                  </a:lnTo>
                  <a:lnTo>
                    <a:pt x="17963" y="10691"/>
                  </a:lnTo>
                  <a:lnTo>
                    <a:pt x="17932" y="10784"/>
                  </a:lnTo>
                  <a:lnTo>
                    <a:pt x="17896" y="10877"/>
                  </a:lnTo>
                  <a:lnTo>
                    <a:pt x="17826" y="11056"/>
                  </a:lnTo>
                  <a:lnTo>
                    <a:pt x="17744" y="11236"/>
                  </a:lnTo>
                  <a:lnTo>
                    <a:pt x="17652" y="11414"/>
                  </a:lnTo>
                  <a:lnTo>
                    <a:pt x="17560" y="11588"/>
                  </a:lnTo>
                  <a:lnTo>
                    <a:pt x="17454" y="11760"/>
                  </a:lnTo>
                  <a:lnTo>
                    <a:pt x="17341" y="11927"/>
                  </a:lnTo>
                  <a:lnTo>
                    <a:pt x="17225" y="12094"/>
                  </a:lnTo>
                  <a:lnTo>
                    <a:pt x="17097" y="12255"/>
                  </a:lnTo>
                  <a:lnTo>
                    <a:pt x="17097" y="12258"/>
                  </a:lnTo>
                  <a:lnTo>
                    <a:pt x="17094" y="12261"/>
                  </a:lnTo>
                  <a:lnTo>
                    <a:pt x="17094" y="12263"/>
                  </a:lnTo>
                  <a:lnTo>
                    <a:pt x="17090" y="12269"/>
                  </a:lnTo>
                  <a:lnTo>
                    <a:pt x="17006" y="12382"/>
                  </a:lnTo>
                  <a:lnTo>
                    <a:pt x="16924" y="12496"/>
                  </a:lnTo>
                  <a:lnTo>
                    <a:pt x="16832" y="12605"/>
                  </a:lnTo>
                  <a:lnTo>
                    <a:pt x="16741" y="12711"/>
                  </a:lnTo>
                  <a:lnTo>
                    <a:pt x="16645" y="12816"/>
                  </a:lnTo>
                  <a:lnTo>
                    <a:pt x="16550" y="12920"/>
                  </a:lnTo>
                  <a:lnTo>
                    <a:pt x="16348" y="13126"/>
                  </a:lnTo>
                  <a:lnTo>
                    <a:pt x="16147" y="13330"/>
                  </a:lnTo>
                  <a:lnTo>
                    <a:pt x="15938" y="13539"/>
                  </a:lnTo>
                  <a:lnTo>
                    <a:pt x="15836" y="13645"/>
                  </a:lnTo>
                  <a:lnTo>
                    <a:pt x="15740" y="13756"/>
                  </a:lnTo>
                  <a:lnTo>
                    <a:pt x="15641" y="13867"/>
                  </a:lnTo>
                  <a:lnTo>
                    <a:pt x="15542" y="13981"/>
                  </a:lnTo>
                  <a:lnTo>
                    <a:pt x="15447" y="14103"/>
                  </a:lnTo>
                  <a:lnTo>
                    <a:pt x="15359" y="14227"/>
                  </a:lnTo>
                  <a:lnTo>
                    <a:pt x="15270" y="14354"/>
                  </a:lnTo>
                  <a:lnTo>
                    <a:pt x="15182" y="14486"/>
                  </a:lnTo>
                  <a:lnTo>
                    <a:pt x="15104" y="14627"/>
                  </a:lnTo>
                  <a:lnTo>
                    <a:pt x="15026" y="14772"/>
                  </a:lnTo>
                  <a:lnTo>
                    <a:pt x="14956" y="14926"/>
                  </a:lnTo>
                  <a:lnTo>
                    <a:pt x="14889" y="15085"/>
                  </a:lnTo>
                  <a:lnTo>
                    <a:pt x="14832" y="15251"/>
                  </a:lnTo>
                  <a:lnTo>
                    <a:pt x="14800" y="15339"/>
                  </a:lnTo>
                  <a:lnTo>
                    <a:pt x="14775" y="15426"/>
                  </a:lnTo>
                  <a:lnTo>
                    <a:pt x="14751" y="15516"/>
                  </a:lnTo>
                  <a:lnTo>
                    <a:pt x="14730" y="15611"/>
                  </a:lnTo>
                  <a:lnTo>
                    <a:pt x="14708" y="15706"/>
                  </a:lnTo>
                  <a:lnTo>
                    <a:pt x="14687" y="15804"/>
                  </a:lnTo>
                  <a:lnTo>
                    <a:pt x="14666" y="15902"/>
                  </a:lnTo>
                  <a:lnTo>
                    <a:pt x="14652" y="16006"/>
                  </a:lnTo>
                  <a:lnTo>
                    <a:pt x="14638" y="16111"/>
                  </a:lnTo>
                  <a:lnTo>
                    <a:pt x="14627" y="16217"/>
                  </a:lnTo>
                  <a:lnTo>
                    <a:pt x="14620" y="16328"/>
                  </a:lnTo>
                  <a:lnTo>
                    <a:pt x="14609" y="16440"/>
                  </a:lnTo>
                  <a:lnTo>
                    <a:pt x="14606" y="16559"/>
                  </a:lnTo>
                  <a:lnTo>
                    <a:pt x="14602" y="16675"/>
                  </a:lnTo>
                  <a:lnTo>
                    <a:pt x="14599" y="16720"/>
                  </a:lnTo>
                  <a:lnTo>
                    <a:pt x="14588" y="16768"/>
                  </a:lnTo>
                  <a:lnTo>
                    <a:pt x="14574" y="16813"/>
                  </a:lnTo>
                  <a:lnTo>
                    <a:pt x="14553" y="16858"/>
                  </a:lnTo>
                  <a:lnTo>
                    <a:pt x="14525" y="16895"/>
                  </a:lnTo>
                  <a:lnTo>
                    <a:pt x="14493" y="16934"/>
                  </a:lnTo>
                  <a:lnTo>
                    <a:pt x="14457" y="16972"/>
                  </a:lnTo>
                  <a:lnTo>
                    <a:pt x="14415" y="17003"/>
                  </a:lnTo>
                  <a:lnTo>
                    <a:pt x="14373" y="17032"/>
                  </a:lnTo>
                  <a:lnTo>
                    <a:pt x="14327" y="17062"/>
                  </a:lnTo>
                  <a:lnTo>
                    <a:pt x="14274" y="17083"/>
                  </a:lnTo>
                  <a:lnTo>
                    <a:pt x="14221" y="17104"/>
                  </a:lnTo>
                  <a:lnTo>
                    <a:pt x="14164" y="17117"/>
                  </a:lnTo>
                  <a:lnTo>
                    <a:pt x="14104" y="17130"/>
                  </a:lnTo>
                  <a:lnTo>
                    <a:pt x="14044" y="17138"/>
                  </a:lnTo>
                  <a:lnTo>
                    <a:pt x="13977" y="17141"/>
                  </a:lnTo>
                  <a:lnTo>
                    <a:pt x="10626" y="17141"/>
                  </a:lnTo>
                  <a:lnTo>
                    <a:pt x="7269" y="17141"/>
                  </a:lnTo>
                  <a:lnTo>
                    <a:pt x="7201" y="17138"/>
                  </a:lnTo>
                  <a:lnTo>
                    <a:pt x="7141" y="17130"/>
                  </a:lnTo>
                  <a:lnTo>
                    <a:pt x="7081" y="17117"/>
                  </a:lnTo>
                  <a:lnTo>
                    <a:pt x="7025" y="17104"/>
                  </a:lnTo>
                  <a:lnTo>
                    <a:pt x="6972" y="17083"/>
                  </a:lnTo>
                  <a:lnTo>
                    <a:pt x="6919" y="17062"/>
                  </a:lnTo>
                  <a:lnTo>
                    <a:pt x="6873" y="17032"/>
                  </a:lnTo>
                  <a:lnTo>
                    <a:pt x="6827" y="17003"/>
                  </a:lnTo>
                  <a:lnTo>
                    <a:pt x="6788" y="16972"/>
                  </a:lnTo>
                  <a:lnTo>
                    <a:pt x="6753" y="16934"/>
                  </a:lnTo>
                  <a:lnTo>
                    <a:pt x="6721" y="16897"/>
                  </a:lnTo>
                  <a:lnTo>
                    <a:pt x="6693" y="16858"/>
                  </a:lnTo>
                  <a:lnTo>
                    <a:pt x="6671" y="16813"/>
                  </a:lnTo>
                  <a:lnTo>
                    <a:pt x="6657" y="16770"/>
                  </a:lnTo>
                  <a:lnTo>
                    <a:pt x="6647" y="16723"/>
                  </a:lnTo>
                  <a:lnTo>
                    <a:pt x="6643" y="16675"/>
                  </a:lnTo>
                  <a:lnTo>
                    <a:pt x="6640" y="16559"/>
                  </a:lnTo>
                  <a:lnTo>
                    <a:pt x="6636" y="16440"/>
                  </a:lnTo>
                  <a:lnTo>
                    <a:pt x="6629" y="16328"/>
                  </a:lnTo>
                  <a:lnTo>
                    <a:pt x="6618" y="16217"/>
                  </a:lnTo>
                  <a:lnTo>
                    <a:pt x="6608" y="16111"/>
                  </a:lnTo>
                  <a:lnTo>
                    <a:pt x="6594" y="16006"/>
                  </a:lnTo>
                  <a:lnTo>
                    <a:pt x="6579" y="15902"/>
                  </a:lnTo>
                  <a:lnTo>
                    <a:pt x="6558" y="15804"/>
                  </a:lnTo>
                  <a:lnTo>
                    <a:pt x="6537" y="15706"/>
                  </a:lnTo>
                  <a:lnTo>
                    <a:pt x="6519" y="15611"/>
                  </a:lnTo>
                  <a:lnTo>
                    <a:pt x="6495" y="15519"/>
                  </a:lnTo>
                  <a:lnTo>
                    <a:pt x="6470" y="15426"/>
                  </a:lnTo>
                  <a:lnTo>
                    <a:pt x="6445" y="15339"/>
                  </a:lnTo>
                  <a:lnTo>
                    <a:pt x="6417" y="15251"/>
                  </a:lnTo>
                  <a:lnTo>
                    <a:pt x="6357" y="15085"/>
                  </a:lnTo>
                  <a:lnTo>
                    <a:pt x="6290" y="14926"/>
                  </a:lnTo>
                  <a:lnTo>
                    <a:pt x="6219" y="14772"/>
                  </a:lnTo>
                  <a:lnTo>
                    <a:pt x="6141" y="14627"/>
                  </a:lnTo>
                  <a:lnTo>
                    <a:pt x="6063" y="14486"/>
                  </a:lnTo>
                  <a:lnTo>
                    <a:pt x="5979" y="14354"/>
                  </a:lnTo>
                  <a:lnTo>
                    <a:pt x="5887" y="14227"/>
                  </a:lnTo>
                  <a:lnTo>
                    <a:pt x="5798" y="14103"/>
                  </a:lnTo>
                  <a:lnTo>
                    <a:pt x="5703" y="13981"/>
                  </a:lnTo>
                  <a:lnTo>
                    <a:pt x="5604" y="13867"/>
                  </a:lnTo>
                  <a:lnTo>
                    <a:pt x="5505" y="13756"/>
                  </a:lnTo>
                  <a:lnTo>
                    <a:pt x="5410" y="13645"/>
                  </a:lnTo>
                  <a:lnTo>
                    <a:pt x="5307" y="13539"/>
                  </a:lnTo>
                  <a:lnTo>
                    <a:pt x="5102" y="13330"/>
                  </a:lnTo>
                  <a:lnTo>
                    <a:pt x="4897" y="13126"/>
                  </a:lnTo>
                  <a:lnTo>
                    <a:pt x="4696" y="12920"/>
                  </a:lnTo>
                  <a:lnTo>
                    <a:pt x="4600" y="12816"/>
                  </a:lnTo>
                  <a:lnTo>
                    <a:pt x="4505" y="12711"/>
                  </a:lnTo>
                  <a:lnTo>
                    <a:pt x="4413" y="12605"/>
                  </a:lnTo>
                  <a:lnTo>
                    <a:pt x="4321" y="12496"/>
                  </a:lnTo>
                  <a:lnTo>
                    <a:pt x="4240" y="12382"/>
                  </a:lnTo>
                  <a:lnTo>
                    <a:pt x="4155" y="12269"/>
                  </a:lnTo>
                  <a:lnTo>
                    <a:pt x="4151" y="12263"/>
                  </a:lnTo>
                  <a:lnTo>
                    <a:pt x="4148" y="12261"/>
                  </a:lnTo>
                  <a:lnTo>
                    <a:pt x="4151" y="12261"/>
                  </a:lnTo>
                  <a:lnTo>
                    <a:pt x="4151" y="12258"/>
                  </a:lnTo>
                  <a:lnTo>
                    <a:pt x="4148" y="12255"/>
                  </a:lnTo>
                  <a:lnTo>
                    <a:pt x="4021" y="12094"/>
                  </a:lnTo>
                  <a:lnTo>
                    <a:pt x="3904" y="11927"/>
                  </a:lnTo>
                  <a:lnTo>
                    <a:pt x="3791" y="11760"/>
                  </a:lnTo>
                  <a:lnTo>
                    <a:pt x="3685" y="11588"/>
                  </a:lnTo>
                  <a:lnTo>
                    <a:pt x="3593" y="11414"/>
                  </a:lnTo>
                  <a:lnTo>
                    <a:pt x="3501" y="11236"/>
                  </a:lnTo>
                  <a:lnTo>
                    <a:pt x="3420" y="11056"/>
                  </a:lnTo>
                  <a:lnTo>
                    <a:pt x="3349" y="10877"/>
                  </a:lnTo>
                  <a:lnTo>
                    <a:pt x="3314" y="10784"/>
                  </a:lnTo>
                  <a:lnTo>
                    <a:pt x="3282" y="10691"/>
                  </a:lnTo>
                  <a:lnTo>
                    <a:pt x="3254" y="10599"/>
                  </a:lnTo>
                  <a:lnTo>
                    <a:pt x="3225" y="10503"/>
                  </a:lnTo>
                  <a:lnTo>
                    <a:pt x="3201" y="10408"/>
                  </a:lnTo>
                  <a:lnTo>
                    <a:pt x="3179" y="10313"/>
                  </a:lnTo>
                  <a:lnTo>
                    <a:pt x="3155" y="10218"/>
                  </a:lnTo>
                  <a:lnTo>
                    <a:pt x="3137" y="10122"/>
                  </a:lnTo>
                  <a:lnTo>
                    <a:pt x="3119" y="10024"/>
                  </a:lnTo>
                  <a:lnTo>
                    <a:pt x="3105" y="9929"/>
                  </a:lnTo>
                  <a:lnTo>
                    <a:pt x="3091" y="9831"/>
                  </a:lnTo>
                  <a:lnTo>
                    <a:pt x="3084" y="9731"/>
                  </a:lnTo>
                  <a:lnTo>
                    <a:pt x="3073" y="9633"/>
                  </a:lnTo>
                  <a:lnTo>
                    <a:pt x="3070" y="9535"/>
                  </a:lnTo>
                  <a:lnTo>
                    <a:pt x="3066" y="9434"/>
                  </a:lnTo>
                  <a:lnTo>
                    <a:pt x="3066" y="9334"/>
                  </a:lnTo>
                  <a:lnTo>
                    <a:pt x="3066" y="9188"/>
                  </a:lnTo>
                  <a:lnTo>
                    <a:pt x="3073" y="9042"/>
                  </a:lnTo>
                  <a:lnTo>
                    <a:pt x="3088" y="8897"/>
                  </a:lnTo>
                  <a:lnTo>
                    <a:pt x="3102" y="8757"/>
                  </a:lnTo>
                  <a:lnTo>
                    <a:pt x="3123" y="8611"/>
                  </a:lnTo>
                  <a:lnTo>
                    <a:pt x="3151" y="8473"/>
                  </a:lnTo>
                  <a:lnTo>
                    <a:pt x="3183" y="8333"/>
                  </a:lnTo>
                  <a:lnTo>
                    <a:pt x="3218" y="8193"/>
                  </a:lnTo>
                  <a:lnTo>
                    <a:pt x="3257" y="8055"/>
                  </a:lnTo>
                  <a:lnTo>
                    <a:pt x="3303" y="7918"/>
                  </a:lnTo>
                  <a:lnTo>
                    <a:pt x="3353" y="7785"/>
                  </a:lnTo>
                  <a:lnTo>
                    <a:pt x="3402" y="7653"/>
                  </a:lnTo>
                  <a:lnTo>
                    <a:pt x="3462" y="7518"/>
                  </a:lnTo>
                  <a:lnTo>
                    <a:pt x="3522" y="7388"/>
                  </a:lnTo>
                  <a:lnTo>
                    <a:pt x="3589" y="7259"/>
                  </a:lnTo>
                  <a:lnTo>
                    <a:pt x="3657" y="7129"/>
                  </a:lnTo>
                  <a:lnTo>
                    <a:pt x="3731" y="7005"/>
                  </a:lnTo>
                  <a:lnTo>
                    <a:pt x="3809" y="6880"/>
                  </a:lnTo>
                  <a:lnTo>
                    <a:pt x="3890" y="6758"/>
                  </a:lnTo>
                  <a:lnTo>
                    <a:pt x="3978" y="6637"/>
                  </a:lnTo>
                  <a:lnTo>
                    <a:pt x="4063" y="6518"/>
                  </a:lnTo>
                  <a:lnTo>
                    <a:pt x="4158" y="6399"/>
                  </a:lnTo>
                  <a:lnTo>
                    <a:pt x="4254" y="6285"/>
                  </a:lnTo>
                  <a:lnTo>
                    <a:pt x="4356" y="6171"/>
                  </a:lnTo>
                  <a:lnTo>
                    <a:pt x="4455" y="6057"/>
                  </a:lnTo>
                  <a:lnTo>
                    <a:pt x="4565" y="5946"/>
                  </a:lnTo>
                  <a:lnTo>
                    <a:pt x="4674" y="5840"/>
                  </a:lnTo>
                  <a:lnTo>
                    <a:pt x="4791" y="5734"/>
                  </a:lnTo>
                  <a:lnTo>
                    <a:pt x="4908" y="5631"/>
                  </a:lnTo>
                  <a:lnTo>
                    <a:pt x="5028" y="5528"/>
                  </a:lnTo>
                  <a:lnTo>
                    <a:pt x="5152" y="5430"/>
                  </a:lnTo>
                  <a:lnTo>
                    <a:pt x="5279" y="5332"/>
                  </a:lnTo>
                  <a:lnTo>
                    <a:pt x="5410" y="5237"/>
                  </a:lnTo>
                  <a:lnTo>
                    <a:pt x="5540" y="5144"/>
                  </a:lnTo>
                  <a:lnTo>
                    <a:pt x="5678" y="5054"/>
                  </a:lnTo>
                  <a:lnTo>
                    <a:pt x="5816" y="4967"/>
                  </a:lnTo>
                  <a:lnTo>
                    <a:pt x="5957" y="4879"/>
                  </a:lnTo>
                  <a:lnTo>
                    <a:pt x="6099" y="4800"/>
                  </a:lnTo>
                  <a:lnTo>
                    <a:pt x="6247" y="4718"/>
                  </a:lnTo>
                  <a:lnTo>
                    <a:pt x="6396" y="4641"/>
                  </a:lnTo>
                  <a:lnTo>
                    <a:pt x="6548" y="4564"/>
                  </a:lnTo>
                  <a:lnTo>
                    <a:pt x="6703" y="4493"/>
                  </a:lnTo>
                  <a:lnTo>
                    <a:pt x="6862" y="4424"/>
                  </a:lnTo>
                  <a:lnTo>
                    <a:pt x="7021" y="4358"/>
                  </a:lnTo>
                  <a:lnTo>
                    <a:pt x="7180" y="4292"/>
                  </a:lnTo>
                  <a:lnTo>
                    <a:pt x="7343" y="4234"/>
                  </a:lnTo>
                  <a:lnTo>
                    <a:pt x="7512" y="4173"/>
                  </a:lnTo>
                  <a:lnTo>
                    <a:pt x="7682" y="4120"/>
                  </a:lnTo>
                  <a:lnTo>
                    <a:pt x="7852" y="4067"/>
                  </a:lnTo>
                  <a:lnTo>
                    <a:pt x="8025" y="4019"/>
                  </a:lnTo>
                  <a:lnTo>
                    <a:pt x="8198" y="3972"/>
                  </a:lnTo>
                  <a:lnTo>
                    <a:pt x="8375" y="3929"/>
                  </a:lnTo>
                  <a:lnTo>
                    <a:pt x="8555" y="3887"/>
                  </a:lnTo>
                  <a:lnTo>
                    <a:pt x="8732" y="3853"/>
                  </a:lnTo>
                  <a:lnTo>
                    <a:pt x="8916" y="3821"/>
                  </a:lnTo>
                  <a:lnTo>
                    <a:pt x="9099" y="3789"/>
                  </a:lnTo>
                  <a:lnTo>
                    <a:pt x="9283" y="3763"/>
                  </a:lnTo>
                  <a:lnTo>
                    <a:pt x="9474" y="3739"/>
                  </a:lnTo>
                  <a:lnTo>
                    <a:pt x="9661" y="3718"/>
                  </a:lnTo>
                  <a:lnTo>
                    <a:pt x="9852" y="3702"/>
                  </a:lnTo>
                  <a:lnTo>
                    <a:pt x="10040" y="3691"/>
                  </a:lnTo>
                  <a:lnTo>
                    <a:pt x="10234" y="3681"/>
                  </a:lnTo>
                  <a:lnTo>
                    <a:pt x="10428" y="3675"/>
                  </a:lnTo>
                </a:path>
                <a:path w="21600" h="21600">
                  <a:moveTo>
                    <a:pt x="10094" y="0"/>
                  </a:moveTo>
                  <a:lnTo>
                    <a:pt x="11068" y="0"/>
                  </a:lnTo>
                  <a:lnTo>
                    <a:pt x="11068" y="1893"/>
                  </a:lnTo>
                  <a:lnTo>
                    <a:pt x="10094" y="1893"/>
                  </a:lnTo>
                  <a:close/>
                </a:path>
              </a:pathLst>
            </a:custGeom>
            <a:solidFill>
              <a:srgbClr val="C80000"/>
            </a:solidFill>
            <a:ln w="9525" cmpd="sng">
              <a:noFill/>
              <a:prstDash val="solid"/>
              <a:miter/>
            </a:ln>
          </p:spPr>
          <p:txBody>
            <a:bodyPr vert="horz" wrap="square" lIns="0" tIns="0" rIns="0" bIns="0" anchor="ctr" anchorCtr="0">
              <a:prstTxWarp prst="textNoShape">
                <a:avLst/>
              </a:prstTxWarp>
            </a:bodyPr>
            <a:lstStyle/>
            <a:p>
              <a:pPr marL="0" indent="0" algn="ctr" fontAlgn="auto">
                <a:lnSpc>
                  <a:spcPct val="100000"/>
                </a:lnSpc>
                <a:spcBef>
                  <a:spcPts val="0"/>
                </a:spcBef>
                <a:spcAft>
                  <a:spcPts val="0"/>
                </a:spcAft>
                <a:buNone/>
              </a:pPr>
              <a:r>
                <a:rPr lang="zh-CN" altLang="en-US" sz="2000" b="1" dirty="0">
                  <a:solidFill>
                    <a:srgbClr val="FFFFFF"/>
                  </a:solidFill>
                  <a:effectLst>
                    <a:outerShdw blurRad="38100" dist="38100" dir="2700000" algn="tl">
                      <a:srgbClr val="000000">
                        <a:alpha val="43137"/>
                      </a:srgbClr>
                    </a:outerShdw>
                  </a:effectLst>
                  <a:latin typeface="Verdana" charset="0"/>
                  <a:ea typeface="微软雅黑" charset="0"/>
                  <a:cs typeface="微软雅黑" charset="0"/>
                </a:rPr>
                <a:t>管起</a:t>
              </a:r>
            </a:p>
          </p:txBody>
        </p:sp>
        <p:sp>
          <p:nvSpPr>
            <p:cNvPr id="8" name="曲线"/>
            <p:cNvSpPr>
              <a:spLocks/>
            </p:cNvSpPr>
            <p:nvPr/>
          </p:nvSpPr>
          <p:spPr>
            <a:xfrm>
              <a:off x="6464895" y="4959550"/>
              <a:ext cx="1191366" cy="1292104"/>
            </a:xfrm>
            <a:custGeom>
              <a:avLst/>
              <a:gdLst>
                <a:gd name="T1" fmla="*/ 0 w 21600"/>
                <a:gd name="T2" fmla="*/ 0 h 21600"/>
                <a:gd name="T3" fmla="*/ 21600 w 21600"/>
                <a:gd name="T4" fmla="*/ 21600 h 21600"/>
              </a:gdLst>
              <a:ahLst/>
              <a:cxnLst/>
              <a:rect l="T1" t="T2" r="T3" b="T4"/>
              <a:pathLst>
                <a:path w="21600" h="21600">
                  <a:moveTo>
                    <a:pt x="8541" y="20475"/>
                  </a:moveTo>
                  <a:lnTo>
                    <a:pt x="12708" y="20475"/>
                  </a:lnTo>
                  <a:lnTo>
                    <a:pt x="12708" y="20534"/>
                  </a:lnTo>
                  <a:lnTo>
                    <a:pt x="12698" y="20590"/>
                  </a:lnTo>
                  <a:lnTo>
                    <a:pt x="12687" y="20645"/>
                  </a:lnTo>
                  <a:lnTo>
                    <a:pt x="12669" y="20701"/>
                  </a:lnTo>
                  <a:lnTo>
                    <a:pt x="12644" y="20757"/>
                  </a:lnTo>
                  <a:lnTo>
                    <a:pt x="12620" y="20811"/>
                  </a:lnTo>
                  <a:lnTo>
                    <a:pt x="12584" y="20864"/>
                  </a:lnTo>
                  <a:lnTo>
                    <a:pt x="12545" y="20912"/>
                  </a:lnTo>
                  <a:lnTo>
                    <a:pt x="12506" y="20965"/>
                  </a:lnTo>
                  <a:lnTo>
                    <a:pt x="12457" y="21011"/>
                  </a:lnTo>
                  <a:lnTo>
                    <a:pt x="12407" y="21059"/>
                  </a:lnTo>
                  <a:lnTo>
                    <a:pt x="12354" y="21104"/>
                  </a:lnTo>
                  <a:lnTo>
                    <a:pt x="12297" y="21149"/>
                  </a:lnTo>
                  <a:lnTo>
                    <a:pt x="12237" y="21192"/>
                  </a:lnTo>
                  <a:lnTo>
                    <a:pt x="12170" y="21232"/>
                  </a:lnTo>
                  <a:lnTo>
                    <a:pt x="12102" y="21272"/>
                  </a:lnTo>
                  <a:lnTo>
                    <a:pt x="12028" y="21309"/>
                  </a:lnTo>
                  <a:lnTo>
                    <a:pt x="11953" y="21344"/>
                  </a:lnTo>
                  <a:lnTo>
                    <a:pt x="11872" y="21378"/>
                  </a:lnTo>
                  <a:lnTo>
                    <a:pt x="11790" y="21408"/>
                  </a:lnTo>
                  <a:lnTo>
                    <a:pt x="11709" y="21440"/>
                  </a:lnTo>
                  <a:lnTo>
                    <a:pt x="11620" y="21466"/>
                  </a:lnTo>
                  <a:lnTo>
                    <a:pt x="11528" y="21490"/>
                  </a:lnTo>
                  <a:lnTo>
                    <a:pt x="11436" y="21512"/>
                  </a:lnTo>
                  <a:lnTo>
                    <a:pt x="11340" y="21530"/>
                  </a:lnTo>
                  <a:lnTo>
                    <a:pt x="11245" y="21552"/>
                  </a:lnTo>
                  <a:lnTo>
                    <a:pt x="11145" y="21565"/>
                  </a:lnTo>
                  <a:lnTo>
                    <a:pt x="11046" y="21578"/>
                  </a:lnTo>
                  <a:lnTo>
                    <a:pt x="10943" y="21589"/>
                  </a:lnTo>
                  <a:lnTo>
                    <a:pt x="10837" y="21594"/>
                  </a:lnTo>
                  <a:lnTo>
                    <a:pt x="10731" y="21600"/>
                  </a:lnTo>
                  <a:lnTo>
                    <a:pt x="10628" y="21600"/>
                  </a:lnTo>
                  <a:lnTo>
                    <a:pt x="10518" y="21600"/>
                  </a:lnTo>
                  <a:lnTo>
                    <a:pt x="10412" y="21594"/>
                  </a:lnTo>
                  <a:lnTo>
                    <a:pt x="10305" y="21589"/>
                  </a:lnTo>
                  <a:lnTo>
                    <a:pt x="10203" y="21578"/>
                  </a:lnTo>
                  <a:lnTo>
                    <a:pt x="10103" y="21565"/>
                  </a:lnTo>
                  <a:lnTo>
                    <a:pt x="10004" y="21552"/>
                  </a:lnTo>
                  <a:lnTo>
                    <a:pt x="9909" y="21530"/>
                  </a:lnTo>
                  <a:lnTo>
                    <a:pt x="9813" y="21512"/>
                  </a:lnTo>
                  <a:lnTo>
                    <a:pt x="9721" y="21490"/>
                  </a:lnTo>
                  <a:lnTo>
                    <a:pt x="9632" y="21466"/>
                  </a:lnTo>
                  <a:lnTo>
                    <a:pt x="9544" y="21440"/>
                  </a:lnTo>
                  <a:lnTo>
                    <a:pt x="9459" y="21408"/>
                  </a:lnTo>
                  <a:lnTo>
                    <a:pt x="9377" y="21378"/>
                  </a:lnTo>
                  <a:lnTo>
                    <a:pt x="9295" y="21344"/>
                  </a:lnTo>
                  <a:lnTo>
                    <a:pt x="9221" y="21309"/>
                  </a:lnTo>
                  <a:lnTo>
                    <a:pt x="9150" y="21272"/>
                  </a:lnTo>
                  <a:lnTo>
                    <a:pt x="9083" y="21232"/>
                  </a:lnTo>
                  <a:lnTo>
                    <a:pt x="9016" y="21192"/>
                  </a:lnTo>
                  <a:lnTo>
                    <a:pt x="8955" y="21149"/>
                  </a:lnTo>
                  <a:lnTo>
                    <a:pt x="8895" y="21104"/>
                  </a:lnTo>
                  <a:lnTo>
                    <a:pt x="8842" y="21059"/>
                  </a:lnTo>
                  <a:lnTo>
                    <a:pt x="8792" y="21011"/>
                  </a:lnTo>
                  <a:lnTo>
                    <a:pt x="8743" y="20965"/>
                  </a:lnTo>
                  <a:lnTo>
                    <a:pt x="8704" y="20912"/>
                  </a:lnTo>
                  <a:lnTo>
                    <a:pt x="8668" y="20864"/>
                  </a:lnTo>
                  <a:lnTo>
                    <a:pt x="8633" y="20811"/>
                  </a:lnTo>
                  <a:lnTo>
                    <a:pt x="8604" y="20757"/>
                  </a:lnTo>
                  <a:lnTo>
                    <a:pt x="8580" y="20701"/>
                  </a:lnTo>
                  <a:lnTo>
                    <a:pt x="8562" y="20645"/>
                  </a:lnTo>
                  <a:lnTo>
                    <a:pt x="8551" y="20590"/>
                  </a:lnTo>
                  <a:lnTo>
                    <a:pt x="8544" y="20534"/>
                  </a:lnTo>
                </a:path>
                <a:path w="21600" h="21600">
                  <a:moveTo>
                    <a:pt x="7844" y="19099"/>
                  </a:moveTo>
                  <a:lnTo>
                    <a:pt x="13405" y="19099"/>
                  </a:lnTo>
                  <a:lnTo>
                    <a:pt x="13472" y="19102"/>
                  </a:lnTo>
                  <a:lnTo>
                    <a:pt x="13539" y="19110"/>
                  </a:lnTo>
                  <a:lnTo>
                    <a:pt x="13603" y="19120"/>
                  </a:lnTo>
                  <a:lnTo>
                    <a:pt x="13663" y="19139"/>
                  </a:lnTo>
                  <a:lnTo>
                    <a:pt x="13719" y="19158"/>
                  </a:lnTo>
                  <a:lnTo>
                    <a:pt x="13779" y="19184"/>
                  </a:lnTo>
                  <a:lnTo>
                    <a:pt x="13828" y="19214"/>
                  </a:lnTo>
                  <a:lnTo>
                    <a:pt x="13874" y="19246"/>
                  </a:lnTo>
                  <a:lnTo>
                    <a:pt x="13920" y="19283"/>
                  </a:lnTo>
                  <a:lnTo>
                    <a:pt x="13955" y="19320"/>
                  </a:lnTo>
                  <a:lnTo>
                    <a:pt x="13987" y="19360"/>
                  </a:lnTo>
                  <a:lnTo>
                    <a:pt x="14015" y="19406"/>
                  </a:lnTo>
                  <a:lnTo>
                    <a:pt x="14040" y="19451"/>
                  </a:lnTo>
                  <a:lnTo>
                    <a:pt x="14057" y="19499"/>
                  </a:lnTo>
                  <a:lnTo>
                    <a:pt x="14064" y="19550"/>
                  </a:lnTo>
                  <a:lnTo>
                    <a:pt x="14068" y="19600"/>
                  </a:lnTo>
                  <a:lnTo>
                    <a:pt x="14064" y="19651"/>
                  </a:lnTo>
                  <a:lnTo>
                    <a:pt x="14057" y="19702"/>
                  </a:lnTo>
                  <a:lnTo>
                    <a:pt x="14040" y="19750"/>
                  </a:lnTo>
                  <a:lnTo>
                    <a:pt x="14015" y="19798"/>
                  </a:lnTo>
                  <a:lnTo>
                    <a:pt x="13987" y="19840"/>
                  </a:lnTo>
                  <a:lnTo>
                    <a:pt x="13955" y="19883"/>
                  </a:lnTo>
                  <a:lnTo>
                    <a:pt x="13920" y="19920"/>
                  </a:lnTo>
                  <a:lnTo>
                    <a:pt x="13874" y="19955"/>
                  </a:lnTo>
                  <a:lnTo>
                    <a:pt x="13828" y="19990"/>
                  </a:lnTo>
                  <a:lnTo>
                    <a:pt x="13779" y="20016"/>
                  </a:lnTo>
                  <a:lnTo>
                    <a:pt x="13719" y="20040"/>
                  </a:lnTo>
                  <a:lnTo>
                    <a:pt x="13663" y="20062"/>
                  </a:lnTo>
                  <a:lnTo>
                    <a:pt x="13603" y="20080"/>
                  </a:lnTo>
                  <a:lnTo>
                    <a:pt x="13539" y="20094"/>
                  </a:lnTo>
                  <a:lnTo>
                    <a:pt x="13472" y="20102"/>
                  </a:lnTo>
                  <a:lnTo>
                    <a:pt x="13405" y="20104"/>
                  </a:lnTo>
                  <a:lnTo>
                    <a:pt x="7844" y="20104"/>
                  </a:lnTo>
                  <a:lnTo>
                    <a:pt x="7777" y="20102"/>
                  </a:lnTo>
                  <a:lnTo>
                    <a:pt x="7710" y="20094"/>
                  </a:lnTo>
                  <a:lnTo>
                    <a:pt x="7646" y="20080"/>
                  </a:lnTo>
                  <a:lnTo>
                    <a:pt x="7586" y="20062"/>
                  </a:lnTo>
                  <a:lnTo>
                    <a:pt x="7530" y="20040"/>
                  </a:lnTo>
                  <a:lnTo>
                    <a:pt x="7473" y="20016"/>
                  </a:lnTo>
                  <a:lnTo>
                    <a:pt x="7421" y="19990"/>
                  </a:lnTo>
                  <a:lnTo>
                    <a:pt x="7375" y="19955"/>
                  </a:lnTo>
                  <a:lnTo>
                    <a:pt x="7332" y="19920"/>
                  </a:lnTo>
                  <a:lnTo>
                    <a:pt x="7294" y="19883"/>
                  </a:lnTo>
                  <a:lnTo>
                    <a:pt x="7262" y="19840"/>
                  </a:lnTo>
                  <a:lnTo>
                    <a:pt x="7230" y="19798"/>
                  </a:lnTo>
                  <a:lnTo>
                    <a:pt x="7209" y="19750"/>
                  </a:lnTo>
                  <a:lnTo>
                    <a:pt x="7191" y="19702"/>
                  </a:lnTo>
                  <a:lnTo>
                    <a:pt x="7184" y="19651"/>
                  </a:lnTo>
                  <a:lnTo>
                    <a:pt x="7181" y="19600"/>
                  </a:lnTo>
                  <a:lnTo>
                    <a:pt x="7184" y="19550"/>
                  </a:lnTo>
                  <a:lnTo>
                    <a:pt x="7191" y="19499"/>
                  </a:lnTo>
                  <a:lnTo>
                    <a:pt x="7209" y="19451"/>
                  </a:lnTo>
                  <a:lnTo>
                    <a:pt x="7230" y="19406"/>
                  </a:lnTo>
                  <a:lnTo>
                    <a:pt x="7262" y="19360"/>
                  </a:lnTo>
                  <a:lnTo>
                    <a:pt x="7294" y="19320"/>
                  </a:lnTo>
                  <a:lnTo>
                    <a:pt x="7332" y="19283"/>
                  </a:lnTo>
                  <a:lnTo>
                    <a:pt x="7375" y="19246"/>
                  </a:lnTo>
                  <a:lnTo>
                    <a:pt x="7421" y="19214"/>
                  </a:lnTo>
                  <a:lnTo>
                    <a:pt x="7473" y="19184"/>
                  </a:lnTo>
                  <a:lnTo>
                    <a:pt x="7530" y="19158"/>
                  </a:lnTo>
                  <a:lnTo>
                    <a:pt x="7586" y="19139"/>
                  </a:lnTo>
                  <a:lnTo>
                    <a:pt x="7646" y="19120"/>
                  </a:lnTo>
                  <a:lnTo>
                    <a:pt x="7710" y="19110"/>
                  </a:lnTo>
                  <a:lnTo>
                    <a:pt x="7777" y="19102"/>
                  </a:lnTo>
                </a:path>
                <a:path w="21600" h="21600">
                  <a:moveTo>
                    <a:pt x="7844" y="17776"/>
                  </a:moveTo>
                  <a:lnTo>
                    <a:pt x="13405" y="17776"/>
                  </a:lnTo>
                  <a:lnTo>
                    <a:pt x="13472" y="17779"/>
                  </a:lnTo>
                  <a:lnTo>
                    <a:pt x="13539" y="17784"/>
                  </a:lnTo>
                  <a:lnTo>
                    <a:pt x="13603" y="17797"/>
                  </a:lnTo>
                  <a:lnTo>
                    <a:pt x="13663" y="17816"/>
                  </a:lnTo>
                  <a:lnTo>
                    <a:pt x="13719" y="17837"/>
                  </a:lnTo>
                  <a:lnTo>
                    <a:pt x="13779" y="17862"/>
                  </a:lnTo>
                  <a:lnTo>
                    <a:pt x="13828" y="17891"/>
                  </a:lnTo>
                  <a:lnTo>
                    <a:pt x="13874" y="17923"/>
                  </a:lnTo>
                  <a:lnTo>
                    <a:pt x="13920" y="17958"/>
                  </a:lnTo>
                  <a:lnTo>
                    <a:pt x="13955" y="17998"/>
                  </a:lnTo>
                  <a:lnTo>
                    <a:pt x="13987" y="18041"/>
                  </a:lnTo>
                  <a:lnTo>
                    <a:pt x="14015" y="18084"/>
                  </a:lnTo>
                  <a:lnTo>
                    <a:pt x="14040" y="18129"/>
                  </a:lnTo>
                  <a:lnTo>
                    <a:pt x="14057" y="18177"/>
                  </a:lnTo>
                  <a:lnTo>
                    <a:pt x="14064" y="18228"/>
                  </a:lnTo>
                  <a:lnTo>
                    <a:pt x="14068" y="18279"/>
                  </a:lnTo>
                  <a:lnTo>
                    <a:pt x="14064" y="18332"/>
                  </a:lnTo>
                  <a:lnTo>
                    <a:pt x="14057" y="18380"/>
                  </a:lnTo>
                  <a:lnTo>
                    <a:pt x="14040" y="18428"/>
                  </a:lnTo>
                  <a:lnTo>
                    <a:pt x="14015" y="18474"/>
                  </a:lnTo>
                  <a:lnTo>
                    <a:pt x="13987" y="18519"/>
                  </a:lnTo>
                  <a:lnTo>
                    <a:pt x="13955" y="18559"/>
                  </a:lnTo>
                  <a:lnTo>
                    <a:pt x="13920" y="18602"/>
                  </a:lnTo>
                  <a:lnTo>
                    <a:pt x="13874" y="18637"/>
                  </a:lnTo>
                  <a:lnTo>
                    <a:pt x="13828" y="18666"/>
                  </a:lnTo>
                  <a:lnTo>
                    <a:pt x="13779" y="18696"/>
                  </a:lnTo>
                  <a:lnTo>
                    <a:pt x="13719" y="18723"/>
                  </a:lnTo>
                  <a:lnTo>
                    <a:pt x="13663" y="18744"/>
                  </a:lnTo>
                  <a:lnTo>
                    <a:pt x="13603" y="18760"/>
                  </a:lnTo>
                  <a:lnTo>
                    <a:pt x="13539" y="18771"/>
                  </a:lnTo>
                  <a:lnTo>
                    <a:pt x="13472" y="18779"/>
                  </a:lnTo>
                  <a:lnTo>
                    <a:pt x="13405" y="18781"/>
                  </a:lnTo>
                  <a:lnTo>
                    <a:pt x="7844" y="18781"/>
                  </a:lnTo>
                  <a:lnTo>
                    <a:pt x="7777" y="18779"/>
                  </a:lnTo>
                  <a:lnTo>
                    <a:pt x="7710" y="18771"/>
                  </a:lnTo>
                  <a:lnTo>
                    <a:pt x="7646" y="18760"/>
                  </a:lnTo>
                  <a:lnTo>
                    <a:pt x="7586" y="18744"/>
                  </a:lnTo>
                  <a:lnTo>
                    <a:pt x="7530" y="18723"/>
                  </a:lnTo>
                  <a:lnTo>
                    <a:pt x="7473" y="18696"/>
                  </a:lnTo>
                  <a:lnTo>
                    <a:pt x="7421" y="18666"/>
                  </a:lnTo>
                  <a:lnTo>
                    <a:pt x="7375" y="18637"/>
                  </a:lnTo>
                  <a:lnTo>
                    <a:pt x="7332" y="18602"/>
                  </a:lnTo>
                  <a:lnTo>
                    <a:pt x="7294" y="18559"/>
                  </a:lnTo>
                  <a:lnTo>
                    <a:pt x="7262" y="18519"/>
                  </a:lnTo>
                  <a:lnTo>
                    <a:pt x="7230" y="18474"/>
                  </a:lnTo>
                  <a:lnTo>
                    <a:pt x="7209" y="18428"/>
                  </a:lnTo>
                  <a:lnTo>
                    <a:pt x="7191" y="18380"/>
                  </a:lnTo>
                  <a:lnTo>
                    <a:pt x="7184" y="18332"/>
                  </a:lnTo>
                  <a:lnTo>
                    <a:pt x="7181" y="18279"/>
                  </a:lnTo>
                  <a:lnTo>
                    <a:pt x="7184" y="18228"/>
                  </a:lnTo>
                  <a:lnTo>
                    <a:pt x="7191" y="18177"/>
                  </a:lnTo>
                  <a:lnTo>
                    <a:pt x="7209" y="18129"/>
                  </a:lnTo>
                  <a:lnTo>
                    <a:pt x="7230" y="18084"/>
                  </a:lnTo>
                  <a:lnTo>
                    <a:pt x="7262" y="18041"/>
                  </a:lnTo>
                  <a:lnTo>
                    <a:pt x="7294" y="17998"/>
                  </a:lnTo>
                  <a:lnTo>
                    <a:pt x="7332" y="17958"/>
                  </a:lnTo>
                  <a:lnTo>
                    <a:pt x="7375" y="17923"/>
                  </a:lnTo>
                  <a:lnTo>
                    <a:pt x="7421" y="17891"/>
                  </a:lnTo>
                  <a:lnTo>
                    <a:pt x="7473" y="17862"/>
                  </a:lnTo>
                  <a:lnTo>
                    <a:pt x="7530" y="17837"/>
                  </a:lnTo>
                  <a:lnTo>
                    <a:pt x="7586" y="17816"/>
                  </a:lnTo>
                  <a:lnTo>
                    <a:pt x="7646" y="17797"/>
                  </a:lnTo>
                  <a:lnTo>
                    <a:pt x="7710" y="17784"/>
                  </a:lnTo>
                  <a:lnTo>
                    <a:pt x="7777" y="17779"/>
                  </a:lnTo>
                </a:path>
                <a:path w="21600" h="21600">
                  <a:moveTo>
                    <a:pt x="16605" y="12118"/>
                  </a:moveTo>
                  <a:lnTo>
                    <a:pt x="16604" y="12128"/>
                  </a:lnTo>
                  <a:lnTo>
                    <a:pt x="16597" y="12165"/>
                  </a:lnTo>
                  <a:lnTo>
                    <a:pt x="16587" y="12191"/>
                  </a:lnTo>
                  <a:lnTo>
                    <a:pt x="16580" y="12202"/>
                  </a:lnTo>
                  <a:lnTo>
                    <a:pt x="16573" y="12210"/>
                  </a:lnTo>
                  <a:lnTo>
                    <a:pt x="16569" y="12212"/>
                  </a:lnTo>
                  <a:lnTo>
                    <a:pt x="16551" y="12236"/>
                  </a:lnTo>
                  <a:lnTo>
                    <a:pt x="16534" y="12252"/>
                  </a:lnTo>
                  <a:lnTo>
                    <a:pt x="16562" y="12215"/>
                  </a:lnTo>
                  <a:lnTo>
                    <a:pt x="16583" y="12180"/>
                  </a:lnTo>
                  <a:lnTo>
                    <a:pt x="16597" y="12151"/>
                  </a:lnTo>
                  <a:lnTo>
                    <a:pt x="16604" y="12122"/>
                  </a:lnTo>
                </a:path>
                <a:path w="21600" h="21600">
                  <a:moveTo>
                    <a:pt x="16608" y="12085"/>
                  </a:moveTo>
                  <a:lnTo>
                    <a:pt x="16611" y="12091"/>
                  </a:lnTo>
                  <a:lnTo>
                    <a:pt x="16608" y="12104"/>
                  </a:lnTo>
                  <a:lnTo>
                    <a:pt x="16605" y="12118"/>
                  </a:lnTo>
                  <a:lnTo>
                    <a:pt x="16608" y="12088"/>
                  </a:lnTo>
                </a:path>
                <a:path w="21600" h="21600">
                  <a:moveTo>
                    <a:pt x="16000" y="12083"/>
                  </a:moveTo>
                  <a:lnTo>
                    <a:pt x="15997" y="12117"/>
                  </a:lnTo>
                  <a:lnTo>
                    <a:pt x="15997" y="12114"/>
                  </a:lnTo>
                  <a:lnTo>
                    <a:pt x="15997" y="12101"/>
                  </a:lnTo>
                </a:path>
                <a:path w="21600" h="21600">
                  <a:moveTo>
                    <a:pt x="16049" y="11977"/>
                  </a:moveTo>
                  <a:lnTo>
                    <a:pt x="16043" y="11985"/>
                  </a:lnTo>
                  <a:lnTo>
                    <a:pt x="16022" y="12019"/>
                  </a:lnTo>
                  <a:lnTo>
                    <a:pt x="16008" y="12054"/>
                  </a:lnTo>
                  <a:lnTo>
                    <a:pt x="16001" y="12080"/>
                  </a:lnTo>
                  <a:lnTo>
                    <a:pt x="16000" y="12083"/>
                  </a:lnTo>
                  <a:lnTo>
                    <a:pt x="16001" y="12077"/>
                  </a:lnTo>
                  <a:lnTo>
                    <a:pt x="16008" y="12046"/>
                  </a:lnTo>
                  <a:lnTo>
                    <a:pt x="16018" y="12016"/>
                  </a:lnTo>
                  <a:lnTo>
                    <a:pt x="16023" y="12010"/>
                  </a:lnTo>
                  <a:lnTo>
                    <a:pt x="16025" y="12009"/>
                  </a:lnTo>
                  <a:lnTo>
                    <a:pt x="16025" y="12007"/>
                  </a:lnTo>
                  <a:lnTo>
                    <a:pt x="16032" y="11998"/>
                  </a:lnTo>
                  <a:lnTo>
                    <a:pt x="16038" y="11990"/>
                  </a:lnTo>
                  <a:lnTo>
                    <a:pt x="16045" y="11980"/>
                  </a:lnTo>
                </a:path>
                <a:path w="21600" h="21600">
                  <a:moveTo>
                    <a:pt x="16054" y="11972"/>
                  </a:moveTo>
                  <a:lnTo>
                    <a:pt x="16054" y="11974"/>
                  </a:lnTo>
                  <a:lnTo>
                    <a:pt x="16049" y="11977"/>
                  </a:lnTo>
                </a:path>
                <a:path w="21600" h="21600">
                  <a:moveTo>
                    <a:pt x="21007" y="4911"/>
                  </a:moveTo>
                  <a:lnTo>
                    <a:pt x="21600" y="5479"/>
                  </a:lnTo>
                  <a:lnTo>
                    <a:pt x="19635" y="6713"/>
                  </a:lnTo>
                  <a:lnTo>
                    <a:pt x="19043" y="6146"/>
                  </a:lnTo>
                </a:path>
                <a:path w="21600" h="21600">
                  <a:moveTo>
                    <a:pt x="592" y="4605"/>
                  </a:moveTo>
                  <a:lnTo>
                    <a:pt x="2556" y="5840"/>
                  </a:lnTo>
                  <a:lnTo>
                    <a:pt x="1964" y="6407"/>
                  </a:lnTo>
                  <a:lnTo>
                    <a:pt x="0" y="5172"/>
                  </a:lnTo>
                </a:path>
                <a:path w="21600" h="21600">
                  <a:moveTo>
                    <a:pt x="10864" y="4215"/>
                  </a:moveTo>
                  <a:lnTo>
                    <a:pt x="10702" y="4218"/>
                  </a:lnTo>
                  <a:lnTo>
                    <a:pt x="10540" y="4226"/>
                  </a:lnTo>
                  <a:lnTo>
                    <a:pt x="10377" y="4234"/>
                  </a:lnTo>
                  <a:lnTo>
                    <a:pt x="10540" y="4247"/>
                  </a:lnTo>
                  <a:lnTo>
                    <a:pt x="10698" y="4260"/>
                  </a:lnTo>
                  <a:lnTo>
                    <a:pt x="10857" y="4276"/>
                  </a:lnTo>
                  <a:lnTo>
                    <a:pt x="11020" y="4294"/>
                  </a:lnTo>
                  <a:lnTo>
                    <a:pt x="11179" y="4318"/>
                  </a:lnTo>
                  <a:lnTo>
                    <a:pt x="11334" y="4342"/>
                  </a:lnTo>
                  <a:lnTo>
                    <a:pt x="11489" y="4368"/>
                  </a:lnTo>
                  <a:lnTo>
                    <a:pt x="11645" y="4395"/>
                  </a:lnTo>
                  <a:lnTo>
                    <a:pt x="11803" y="4429"/>
                  </a:lnTo>
                  <a:lnTo>
                    <a:pt x="11955" y="4461"/>
                  </a:lnTo>
                  <a:lnTo>
                    <a:pt x="12107" y="4495"/>
                  </a:lnTo>
                  <a:lnTo>
                    <a:pt x="12255" y="4535"/>
                  </a:lnTo>
                  <a:lnTo>
                    <a:pt x="12403" y="4575"/>
                  </a:lnTo>
                  <a:lnTo>
                    <a:pt x="12552" y="4620"/>
                  </a:lnTo>
                  <a:lnTo>
                    <a:pt x="12696" y="4665"/>
                  </a:lnTo>
                  <a:lnTo>
                    <a:pt x="12841" y="4715"/>
                  </a:lnTo>
                  <a:lnTo>
                    <a:pt x="12989" y="4763"/>
                  </a:lnTo>
                  <a:lnTo>
                    <a:pt x="13131" y="4818"/>
                  </a:lnTo>
                  <a:lnTo>
                    <a:pt x="13268" y="4871"/>
                  </a:lnTo>
                  <a:lnTo>
                    <a:pt x="13406" y="4929"/>
                  </a:lnTo>
                  <a:lnTo>
                    <a:pt x="13544" y="4987"/>
                  </a:lnTo>
                  <a:lnTo>
                    <a:pt x="13678" y="5048"/>
                  </a:lnTo>
                  <a:lnTo>
                    <a:pt x="13808" y="5114"/>
                  </a:lnTo>
                  <a:lnTo>
                    <a:pt x="13939" y="5178"/>
                  </a:lnTo>
                  <a:lnTo>
                    <a:pt x="14066" y="5247"/>
                  </a:lnTo>
                  <a:lnTo>
                    <a:pt x="14193" y="5316"/>
                  </a:lnTo>
                  <a:lnTo>
                    <a:pt x="14317" y="5390"/>
                  </a:lnTo>
                  <a:lnTo>
                    <a:pt x="14437" y="5461"/>
                  </a:lnTo>
                  <a:lnTo>
                    <a:pt x="14557" y="5538"/>
                  </a:lnTo>
                  <a:lnTo>
                    <a:pt x="14670" y="5614"/>
                  </a:lnTo>
                  <a:lnTo>
                    <a:pt x="14786" y="5694"/>
                  </a:lnTo>
                  <a:lnTo>
                    <a:pt x="14896" y="5773"/>
                  </a:lnTo>
                  <a:lnTo>
                    <a:pt x="15005" y="5858"/>
                  </a:lnTo>
                  <a:lnTo>
                    <a:pt x="15115" y="5943"/>
                  </a:lnTo>
                  <a:lnTo>
                    <a:pt x="15217" y="6030"/>
                  </a:lnTo>
                  <a:lnTo>
                    <a:pt x="15316" y="6117"/>
                  </a:lnTo>
                  <a:lnTo>
                    <a:pt x="15415" y="6207"/>
                  </a:lnTo>
                  <a:lnTo>
                    <a:pt x="15514" y="6300"/>
                  </a:lnTo>
                  <a:lnTo>
                    <a:pt x="15605" y="6392"/>
                  </a:lnTo>
                  <a:lnTo>
                    <a:pt x="15694" y="6487"/>
                  </a:lnTo>
                  <a:lnTo>
                    <a:pt x="15782" y="6583"/>
                  </a:lnTo>
                  <a:lnTo>
                    <a:pt x="15870" y="6678"/>
                  </a:lnTo>
                  <a:lnTo>
                    <a:pt x="15948" y="6776"/>
                  </a:lnTo>
                  <a:lnTo>
                    <a:pt x="16029" y="6876"/>
                  </a:lnTo>
                  <a:lnTo>
                    <a:pt x="16103" y="6977"/>
                  </a:lnTo>
                  <a:lnTo>
                    <a:pt x="16177" y="7080"/>
                  </a:lnTo>
                  <a:lnTo>
                    <a:pt x="16248" y="7183"/>
                  </a:lnTo>
                  <a:lnTo>
                    <a:pt x="16311" y="7286"/>
                  </a:lnTo>
                  <a:lnTo>
                    <a:pt x="16378" y="7392"/>
                  </a:lnTo>
                  <a:lnTo>
                    <a:pt x="16435" y="7498"/>
                  </a:lnTo>
                  <a:lnTo>
                    <a:pt x="16491" y="7604"/>
                  </a:lnTo>
                  <a:lnTo>
                    <a:pt x="16544" y="7712"/>
                  </a:lnTo>
                  <a:lnTo>
                    <a:pt x="16594" y="7821"/>
                  </a:lnTo>
                  <a:lnTo>
                    <a:pt x="16643" y="7932"/>
                  </a:lnTo>
                  <a:lnTo>
                    <a:pt x="16686" y="8043"/>
                  </a:lnTo>
                  <a:lnTo>
                    <a:pt x="16724" y="8154"/>
                  </a:lnTo>
                  <a:lnTo>
                    <a:pt x="16760" y="8265"/>
                  </a:lnTo>
                  <a:lnTo>
                    <a:pt x="16795" y="8376"/>
                  </a:lnTo>
                  <a:lnTo>
                    <a:pt x="16827" y="8490"/>
                  </a:lnTo>
                  <a:lnTo>
                    <a:pt x="16851" y="8604"/>
                  </a:lnTo>
                  <a:lnTo>
                    <a:pt x="16873" y="8720"/>
                  </a:lnTo>
                  <a:lnTo>
                    <a:pt x="16894" y="8834"/>
                  </a:lnTo>
                  <a:lnTo>
                    <a:pt x="16911" y="8948"/>
                  </a:lnTo>
                  <a:lnTo>
                    <a:pt x="16926" y="9061"/>
                  </a:lnTo>
                  <a:lnTo>
                    <a:pt x="16933" y="9175"/>
                  </a:lnTo>
                  <a:lnTo>
                    <a:pt x="16940" y="9292"/>
                  </a:lnTo>
                  <a:lnTo>
                    <a:pt x="16943" y="9408"/>
                  </a:lnTo>
                  <a:lnTo>
                    <a:pt x="16940" y="9522"/>
                  </a:lnTo>
                  <a:lnTo>
                    <a:pt x="16936" y="9638"/>
                  </a:lnTo>
                  <a:lnTo>
                    <a:pt x="16929" y="9752"/>
                  </a:lnTo>
                  <a:lnTo>
                    <a:pt x="16918" y="9866"/>
                  </a:lnTo>
                  <a:lnTo>
                    <a:pt x="16904" y="9979"/>
                  </a:lnTo>
                  <a:lnTo>
                    <a:pt x="16883" y="10099"/>
                  </a:lnTo>
                  <a:lnTo>
                    <a:pt x="16862" y="10212"/>
                  </a:lnTo>
                  <a:lnTo>
                    <a:pt x="16837" y="10323"/>
                  </a:lnTo>
                  <a:lnTo>
                    <a:pt x="16813" y="10437"/>
                  </a:lnTo>
                  <a:lnTo>
                    <a:pt x="16781" y="10551"/>
                  </a:lnTo>
                  <a:lnTo>
                    <a:pt x="16742" y="10662"/>
                  </a:lnTo>
                  <a:lnTo>
                    <a:pt x="16707" y="10776"/>
                  </a:lnTo>
                  <a:lnTo>
                    <a:pt x="16664" y="10887"/>
                  </a:lnTo>
                  <a:lnTo>
                    <a:pt x="16618" y="10995"/>
                  </a:lnTo>
                  <a:lnTo>
                    <a:pt x="16573" y="11106"/>
                  </a:lnTo>
                  <a:lnTo>
                    <a:pt x="16520" y="11215"/>
                  </a:lnTo>
                  <a:lnTo>
                    <a:pt x="16463" y="11323"/>
                  </a:lnTo>
                  <a:lnTo>
                    <a:pt x="16407" y="11429"/>
                  </a:lnTo>
                  <a:lnTo>
                    <a:pt x="16343" y="11535"/>
                  </a:lnTo>
                  <a:lnTo>
                    <a:pt x="16280" y="11641"/>
                  </a:lnTo>
                  <a:lnTo>
                    <a:pt x="16209" y="11747"/>
                  </a:lnTo>
                  <a:lnTo>
                    <a:pt x="16142" y="11850"/>
                  </a:lnTo>
                  <a:lnTo>
                    <a:pt x="16064" y="11950"/>
                  </a:lnTo>
                  <a:lnTo>
                    <a:pt x="16049" y="11973"/>
                  </a:lnTo>
                  <a:lnTo>
                    <a:pt x="16043" y="11979"/>
                  </a:lnTo>
                  <a:lnTo>
                    <a:pt x="16047" y="11977"/>
                  </a:lnTo>
                  <a:lnTo>
                    <a:pt x="16049" y="11973"/>
                  </a:lnTo>
                  <a:lnTo>
                    <a:pt x="16061" y="11961"/>
                  </a:lnTo>
                  <a:lnTo>
                    <a:pt x="16075" y="11948"/>
                  </a:lnTo>
                  <a:lnTo>
                    <a:pt x="16054" y="11972"/>
                  </a:lnTo>
                  <a:lnTo>
                    <a:pt x="16054" y="11971"/>
                  </a:lnTo>
                  <a:lnTo>
                    <a:pt x="16050" y="11974"/>
                  </a:lnTo>
                  <a:lnTo>
                    <a:pt x="16045" y="11980"/>
                  </a:lnTo>
                  <a:lnTo>
                    <a:pt x="16043" y="11982"/>
                  </a:lnTo>
                  <a:lnTo>
                    <a:pt x="16038" y="11990"/>
                  </a:lnTo>
                  <a:lnTo>
                    <a:pt x="16025" y="12006"/>
                  </a:lnTo>
                  <a:lnTo>
                    <a:pt x="16025" y="12007"/>
                  </a:lnTo>
                  <a:lnTo>
                    <a:pt x="16023" y="12010"/>
                  </a:lnTo>
                  <a:lnTo>
                    <a:pt x="16018" y="12014"/>
                  </a:lnTo>
                  <a:lnTo>
                    <a:pt x="15987" y="12067"/>
                  </a:lnTo>
                  <a:lnTo>
                    <a:pt x="15916" y="12167"/>
                  </a:lnTo>
                  <a:lnTo>
                    <a:pt x="15838" y="12268"/>
                  </a:lnTo>
                  <a:lnTo>
                    <a:pt x="15764" y="12368"/>
                  </a:lnTo>
                  <a:lnTo>
                    <a:pt x="15679" y="12466"/>
                  </a:lnTo>
                  <a:lnTo>
                    <a:pt x="15595" y="12564"/>
                  </a:lnTo>
                  <a:lnTo>
                    <a:pt x="15506" y="12665"/>
                  </a:lnTo>
                  <a:lnTo>
                    <a:pt x="15411" y="12762"/>
                  </a:lnTo>
                  <a:lnTo>
                    <a:pt x="15228" y="12958"/>
                  </a:lnTo>
                  <a:lnTo>
                    <a:pt x="15040" y="13159"/>
                  </a:lnTo>
                  <a:lnTo>
                    <a:pt x="14949" y="13262"/>
                  </a:lnTo>
                  <a:lnTo>
                    <a:pt x="14857" y="13368"/>
                  </a:lnTo>
                  <a:lnTo>
                    <a:pt x="14769" y="13471"/>
                  </a:lnTo>
                  <a:lnTo>
                    <a:pt x="14687" y="13580"/>
                  </a:lnTo>
                  <a:lnTo>
                    <a:pt x="14603" y="13688"/>
                  </a:lnTo>
                  <a:lnTo>
                    <a:pt x="14522" y="13797"/>
                  </a:lnTo>
                  <a:lnTo>
                    <a:pt x="14447" y="13913"/>
                  </a:lnTo>
                  <a:lnTo>
                    <a:pt x="14373" y="14024"/>
                  </a:lnTo>
                  <a:lnTo>
                    <a:pt x="14310" y="14141"/>
                  </a:lnTo>
                  <a:lnTo>
                    <a:pt x="14246" y="14255"/>
                  </a:lnTo>
                  <a:lnTo>
                    <a:pt x="14190" y="14374"/>
                  </a:lnTo>
                  <a:lnTo>
                    <a:pt x="14137" y="14495"/>
                  </a:lnTo>
                  <a:lnTo>
                    <a:pt x="14091" y="14614"/>
                  </a:lnTo>
                  <a:lnTo>
                    <a:pt x="14049" y="14733"/>
                  </a:lnTo>
                  <a:lnTo>
                    <a:pt x="14010" y="14855"/>
                  </a:lnTo>
                  <a:lnTo>
                    <a:pt x="13978" y="14977"/>
                  </a:lnTo>
                  <a:lnTo>
                    <a:pt x="13950" y="15098"/>
                  </a:lnTo>
                  <a:lnTo>
                    <a:pt x="13928" y="15220"/>
                  </a:lnTo>
                  <a:lnTo>
                    <a:pt x="13911" y="15342"/>
                  </a:lnTo>
                  <a:lnTo>
                    <a:pt x="13897" y="15466"/>
                  </a:lnTo>
                  <a:lnTo>
                    <a:pt x="13883" y="15590"/>
                  </a:lnTo>
                  <a:lnTo>
                    <a:pt x="13879" y="15712"/>
                  </a:lnTo>
                  <a:lnTo>
                    <a:pt x="13876" y="15834"/>
                  </a:lnTo>
                  <a:lnTo>
                    <a:pt x="13879" y="15958"/>
                  </a:lnTo>
                  <a:lnTo>
                    <a:pt x="13886" y="16080"/>
                  </a:lnTo>
                  <a:lnTo>
                    <a:pt x="13897" y="16202"/>
                  </a:lnTo>
                  <a:lnTo>
                    <a:pt x="13918" y="16080"/>
                  </a:lnTo>
                  <a:lnTo>
                    <a:pt x="13936" y="15961"/>
                  </a:lnTo>
                  <a:lnTo>
                    <a:pt x="13960" y="15839"/>
                  </a:lnTo>
                  <a:lnTo>
                    <a:pt x="13985" y="15720"/>
                  </a:lnTo>
                  <a:lnTo>
                    <a:pt x="14013" y="15601"/>
                  </a:lnTo>
                  <a:lnTo>
                    <a:pt x="14049" y="15482"/>
                  </a:lnTo>
                  <a:lnTo>
                    <a:pt x="14084" y="15363"/>
                  </a:lnTo>
                  <a:lnTo>
                    <a:pt x="14123" y="15249"/>
                  </a:lnTo>
                  <a:lnTo>
                    <a:pt x="14165" y="15133"/>
                  </a:lnTo>
                  <a:lnTo>
                    <a:pt x="14211" y="15019"/>
                  </a:lnTo>
                  <a:lnTo>
                    <a:pt x="14257" y="14905"/>
                  </a:lnTo>
                  <a:lnTo>
                    <a:pt x="14313" y="14794"/>
                  </a:lnTo>
                  <a:lnTo>
                    <a:pt x="14370" y="14686"/>
                  </a:lnTo>
                  <a:lnTo>
                    <a:pt x="14433" y="14575"/>
                  </a:lnTo>
                  <a:lnTo>
                    <a:pt x="14497" y="14466"/>
                  </a:lnTo>
                  <a:lnTo>
                    <a:pt x="14567" y="14360"/>
                  </a:lnTo>
                  <a:lnTo>
                    <a:pt x="14638" y="14255"/>
                  </a:lnTo>
                  <a:lnTo>
                    <a:pt x="14716" y="14154"/>
                  </a:lnTo>
                  <a:lnTo>
                    <a:pt x="14793" y="14051"/>
                  </a:lnTo>
                  <a:lnTo>
                    <a:pt x="14878" y="13953"/>
                  </a:lnTo>
                  <a:lnTo>
                    <a:pt x="14966" y="13855"/>
                  </a:lnTo>
                  <a:lnTo>
                    <a:pt x="15051" y="13757"/>
                  </a:lnTo>
                  <a:lnTo>
                    <a:pt x="15146" y="13662"/>
                  </a:lnTo>
                  <a:lnTo>
                    <a:pt x="15242" y="13567"/>
                  </a:lnTo>
                  <a:lnTo>
                    <a:pt x="15436" y="13379"/>
                  </a:lnTo>
                  <a:lnTo>
                    <a:pt x="15637" y="13191"/>
                  </a:lnTo>
                  <a:lnTo>
                    <a:pt x="15842" y="13001"/>
                  </a:lnTo>
                  <a:lnTo>
                    <a:pt x="16047" y="12807"/>
                  </a:lnTo>
                  <a:lnTo>
                    <a:pt x="16145" y="12707"/>
                  </a:lnTo>
                  <a:lnTo>
                    <a:pt x="16248" y="12604"/>
                  </a:lnTo>
                  <a:lnTo>
                    <a:pt x="16340" y="12501"/>
                  </a:lnTo>
                  <a:lnTo>
                    <a:pt x="16431" y="12392"/>
                  </a:lnTo>
                  <a:lnTo>
                    <a:pt x="16477" y="12339"/>
                  </a:lnTo>
                  <a:lnTo>
                    <a:pt x="16523" y="12281"/>
                  </a:lnTo>
                  <a:lnTo>
                    <a:pt x="16551" y="12239"/>
                  </a:lnTo>
                  <a:lnTo>
                    <a:pt x="16562" y="12228"/>
                  </a:lnTo>
                  <a:lnTo>
                    <a:pt x="16569" y="12218"/>
                  </a:lnTo>
                  <a:lnTo>
                    <a:pt x="16562" y="12223"/>
                  </a:lnTo>
                  <a:lnTo>
                    <a:pt x="16569" y="12212"/>
                  </a:lnTo>
                  <a:lnTo>
                    <a:pt x="16569" y="12218"/>
                  </a:lnTo>
                  <a:lnTo>
                    <a:pt x="16573" y="12212"/>
                  </a:lnTo>
                  <a:lnTo>
                    <a:pt x="16580" y="12202"/>
                  </a:lnTo>
                  <a:lnTo>
                    <a:pt x="16594" y="12186"/>
                  </a:lnTo>
                  <a:lnTo>
                    <a:pt x="16682" y="12077"/>
                  </a:lnTo>
                  <a:lnTo>
                    <a:pt x="16770" y="11969"/>
                  </a:lnTo>
                  <a:lnTo>
                    <a:pt x="16848" y="11858"/>
                  </a:lnTo>
                  <a:lnTo>
                    <a:pt x="16926" y="11741"/>
                  </a:lnTo>
                  <a:lnTo>
                    <a:pt x="17000" y="11628"/>
                  </a:lnTo>
                  <a:lnTo>
                    <a:pt x="17070" y="11511"/>
                  </a:lnTo>
                  <a:lnTo>
                    <a:pt x="17134" y="11395"/>
                  </a:lnTo>
                  <a:lnTo>
                    <a:pt x="17197" y="11278"/>
                  </a:lnTo>
                  <a:lnTo>
                    <a:pt x="17257" y="11159"/>
                  </a:lnTo>
                  <a:lnTo>
                    <a:pt x="17314" y="11035"/>
                  </a:lnTo>
                  <a:lnTo>
                    <a:pt x="17363" y="10916"/>
                  </a:lnTo>
                  <a:lnTo>
                    <a:pt x="17409" y="10792"/>
                  </a:lnTo>
                  <a:lnTo>
                    <a:pt x="17452" y="10667"/>
                  </a:lnTo>
                  <a:lnTo>
                    <a:pt x="17490" y="10543"/>
                  </a:lnTo>
                  <a:lnTo>
                    <a:pt x="17522" y="10419"/>
                  </a:lnTo>
                  <a:lnTo>
                    <a:pt x="17557" y="10294"/>
                  </a:lnTo>
                  <a:lnTo>
                    <a:pt x="17582" y="10167"/>
                  </a:lnTo>
                  <a:lnTo>
                    <a:pt x="17603" y="10040"/>
                  </a:lnTo>
                  <a:lnTo>
                    <a:pt x="17621" y="9916"/>
                  </a:lnTo>
                  <a:lnTo>
                    <a:pt x="17635" y="9786"/>
                  </a:lnTo>
                  <a:lnTo>
                    <a:pt x="17646" y="9659"/>
                  </a:lnTo>
                  <a:lnTo>
                    <a:pt x="17653" y="9532"/>
                  </a:lnTo>
                  <a:lnTo>
                    <a:pt x="17653" y="9405"/>
                  </a:lnTo>
                  <a:lnTo>
                    <a:pt x="17653" y="9276"/>
                  </a:lnTo>
                  <a:lnTo>
                    <a:pt x="17646" y="9151"/>
                  </a:lnTo>
                  <a:lnTo>
                    <a:pt x="17635" y="9024"/>
                  </a:lnTo>
                  <a:lnTo>
                    <a:pt x="17621" y="8895"/>
                  </a:lnTo>
                  <a:lnTo>
                    <a:pt x="17603" y="8768"/>
                  </a:lnTo>
                  <a:lnTo>
                    <a:pt x="17582" y="8644"/>
                  </a:lnTo>
                  <a:lnTo>
                    <a:pt x="17557" y="8514"/>
                  </a:lnTo>
                  <a:lnTo>
                    <a:pt x="17522" y="8390"/>
                  </a:lnTo>
                  <a:lnTo>
                    <a:pt x="17490" y="8265"/>
                  </a:lnTo>
                  <a:lnTo>
                    <a:pt x="17452" y="8141"/>
                  </a:lnTo>
                  <a:lnTo>
                    <a:pt x="17406" y="8017"/>
                  </a:lnTo>
                  <a:lnTo>
                    <a:pt x="17360" y="7895"/>
                  </a:lnTo>
                  <a:lnTo>
                    <a:pt x="17310" y="7773"/>
                  </a:lnTo>
                  <a:lnTo>
                    <a:pt x="17254" y="7654"/>
                  </a:lnTo>
                  <a:lnTo>
                    <a:pt x="17197" y="7532"/>
                  </a:lnTo>
                  <a:lnTo>
                    <a:pt x="17134" y="7413"/>
                  </a:lnTo>
                  <a:lnTo>
                    <a:pt x="17070" y="7297"/>
                  </a:lnTo>
                  <a:lnTo>
                    <a:pt x="16996" y="7181"/>
                  </a:lnTo>
                  <a:lnTo>
                    <a:pt x="16926" y="7067"/>
                  </a:lnTo>
                  <a:lnTo>
                    <a:pt x="16844" y="6953"/>
                  </a:lnTo>
                  <a:lnTo>
                    <a:pt x="16763" y="6839"/>
                  </a:lnTo>
                  <a:lnTo>
                    <a:pt x="16682" y="6728"/>
                  </a:lnTo>
                  <a:lnTo>
                    <a:pt x="16590" y="6620"/>
                  </a:lnTo>
                  <a:lnTo>
                    <a:pt x="16498" y="6514"/>
                  </a:lnTo>
                  <a:lnTo>
                    <a:pt x="16407" y="6408"/>
                  </a:lnTo>
                  <a:lnTo>
                    <a:pt x="16308" y="6305"/>
                  </a:lnTo>
                  <a:lnTo>
                    <a:pt x="16205" y="6204"/>
                  </a:lnTo>
                  <a:lnTo>
                    <a:pt x="16099" y="6104"/>
                  </a:lnTo>
                  <a:lnTo>
                    <a:pt x="15994" y="6009"/>
                  </a:lnTo>
                  <a:lnTo>
                    <a:pt x="15881" y="5911"/>
                  </a:lnTo>
                  <a:lnTo>
                    <a:pt x="15768" y="5818"/>
                  </a:lnTo>
                  <a:lnTo>
                    <a:pt x="15648" y="5728"/>
                  </a:lnTo>
                  <a:lnTo>
                    <a:pt x="15528" y="5638"/>
                  </a:lnTo>
                  <a:lnTo>
                    <a:pt x="15404" y="5551"/>
                  </a:lnTo>
                  <a:lnTo>
                    <a:pt x="15277" y="5466"/>
                  </a:lnTo>
                  <a:lnTo>
                    <a:pt x="15150" y="5387"/>
                  </a:lnTo>
                  <a:lnTo>
                    <a:pt x="15019" y="5308"/>
                  </a:lnTo>
                  <a:lnTo>
                    <a:pt x="14885" y="5228"/>
                  </a:lnTo>
                  <a:lnTo>
                    <a:pt x="14751" y="5154"/>
                  </a:lnTo>
                  <a:lnTo>
                    <a:pt x="14613" y="5080"/>
                  </a:lnTo>
                  <a:lnTo>
                    <a:pt x="14476" y="5014"/>
                  </a:lnTo>
                  <a:lnTo>
                    <a:pt x="14331" y="4945"/>
                  </a:lnTo>
                  <a:lnTo>
                    <a:pt x="14190" y="4882"/>
                  </a:lnTo>
                  <a:lnTo>
                    <a:pt x="14041" y="4821"/>
                  </a:lnTo>
                  <a:lnTo>
                    <a:pt x="13897" y="4760"/>
                  </a:lnTo>
                  <a:lnTo>
                    <a:pt x="13741" y="4707"/>
                  </a:lnTo>
                  <a:lnTo>
                    <a:pt x="13593" y="4652"/>
                  </a:lnTo>
                  <a:lnTo>
                    <a:pt x="13438" y="4604"/>
                  </a:lnTo>
                  <a:lnTo>
                    <a:pt x="13286" y="4554"/>
                  </a:lnTo>
                  <a:lnTo>
                    <a:pt x="13131" y="4511"/>
                  </a:lnTo>
                  <a:lnTo>
                    <a:pt x="12972" y="4469"/>
                  </a:lnTo>
                  <a:lnTo>
                    <a:pt x="12813" y="4432"/>
                  </a:lnTo>
                  <a:lnTo>
                    <a:pt x="12654" y="4395"/>
                  </a:lnTo>
                  <a:lnTo>
                    <a:pt x="12495" y="4363"/>
                  </a:lnTo>
                  <a:lnTo>
                    <a:pt x="12336" y="4337"/>
                  </a:lnTo>
                  <a:lnTo>
                    <a:pt x="12170" y="4310"/>
                  </a:lnTo>
                  <a:lnTo>
                    <a:pt x="12008" y="4286"/>
                  </a:lnTo>
                  <a:lnTo>
                    <a:pt x="11846" y="4268"/>
                  </a:lnTo>
                  <a:lnTo>
                    <a:pt x="11683" y="4249"/>
                  </a:lnTo>
                  <a:lnTo>
                    <a:pt x="11517" y="4236"/>
                  </a:lnTo>
                  <a:lnTo>
                    <a:pt x="11355" y="4228"/>
                  </a:lnTo>
                  <a:lnTo>
                    <a:pt x="11193" y="4220"/>
                  </a:lnTo>
                  <a:lnTo>
                    <a:pt x="11030" y="4218"/>
                  </a:lnTo>
                </a:path>
                <a:path w="21600" h="21600">
                  <a:moveTo>
                    <a:pt x="10626" y="3673"/>
                  </a:moveTo>
                  <a:lnTo>
                    <a:pt x="10817" y="3675"/>
                  </a:lnTo>
                  <a:lnTo>
                    <a:pt x="11011" y="3681"/>
                  </a:lnTo>
                  <a:lnTo>
                    <a:pt x="11206" y="3691"/>
                  </a:lnTo>
                  <a:lnTo>
                    <a:pt x="11393" y="3702"/>
                  </a:lnTo>
                  <a:lnTo>
                    <a:pt x="11588" y="3718"/>
                  </a:lnTo>
                  <a:lnTo>
                    <a:pt x="11771" y="3739"/>
                  </a:lnTo>
                  <a:lnTo>
                    <a:pt x="11962" y="3763"/>
                  </a:lnTo>
                  <a:lnTo>
                    <a:pt x="12146" y="3789"/>
                  </a:lnTo>
                  <a:lnTo>
                    <a:pt x="12333" y="3821"/>
                  </a:lnTo>
                  <a:lnTo>
                    <a:pt x="12514" y="3853"/>
                  </a:lnTo>
                  <a:lnTo>
                    <a:pt x="12690" y="3887"/>
                  </a:lnTo>
                  <a:lnTo>
                    <a:pt x="12870" y="3929"/>
                  </a:lnTo>
                  <a:lnTo>
                    <a:pt x="13047" y="3972"/>
                  </a:lnTo>
                  <a:lnTo>
                    <a:pt x="13220" y="4019"/>
                  </a:lnTo>
                  <a:lnTo>
                    <a:pt x="13397" y="4067"/>
                  </a:lnTo>
                  <a:lnTo>
                    <a:pt x="13567" y="4120"/>
                  </a:lnTo>
                  <a:lnTo>
                    <a:pt x="13733" y="4173"/>
                  </a:lnTo>
                  <a:lnTo>
                    <a:pt x="13903" y="4234"/>
                  </a:lnTo>
                  <a:lnTo>
                    <a:pt x="14065" y="4292"/>
                  </a:lnTo>
                  <a:lnTo>
                    <a:pt x="14224" y="4358"/>
                  </a:lnTo>
                  <a:lnTo>
                    <a:pt x="14383" y="4424"/>
                  </a:lnTo>
                  <a:lnTo>
                    <a:pt x="14542" y="4493"/>
                  </a:lnTo>
                  <a:lnTo>
                    <a:pt x="14698" y="4564"/>
                  </a:lnTo>
                  <a:lnTo>
                    <a:pt x="14850" y="4641"/>
                  </a:lnTo>
                  <a:lnTo>
                    <a:pt x="14998" y="4718"/>
                  </a:lnTo>
                  <a:lnTo>
                    <a:pt x="15147" y="4800"/>
                  </a:lnTo>
                  <a:lnTo>
                    <a:pt x="15288" y="4879"/>
                  </a:lnTo>
                  <a:lnTo>
                    <a:pt x="15429" y="4967"/>
                  </a:lnTo>
                  <a:lnTo>
                    <a:pt x="15567" y="5054"/>
                  </a:lnTo>
                  <a:lnTo>
                    <a:pt x="15705" y="5144"/>
                  </a:lnTo>
                  <a:lnTo>
                    <a:pt x="15836" y="5237"/>
                  </a:lnTo>
                  <a:lnTo>
                    <a:pt x="15967" y="5332"/>
                  </a:lnTo>
                  <a:lnTo>
                    <a:pt x="16094" y="5430"/>
                  </a:lnTo>
                  <a:lnTo>
                    <a:pt x="16217" y="5528"/>
                  </a:lnTo>
                  <a:lnTo>
                    <a:pt x="16338" y="5631"/>
                  </a:lnTo>
                  <a:lnTo>
                    <a:pt x="16454" y="5734"/>
                  </a:lnTo>
                  <a:lnTo>
                    <a:pt x="16571" y="5840"/>
                  </a:lnTo>
                  <a:lnTo>
                    <a:pt x="16680" y="5946"/>
                  </a:lnTo>
                  <a:lnTo>
                    <a:pt x="16790" y="6057"/>
                  </a:lnTo>
                  <a:lnTo>
                    <a:pt x="16889" y="6171"/>
                  </a:lnTo>
                  <a:lnTo>
                    <a:pt x="16991" y="6285"/>
                  </a:lnTo>
                  <a:lnTo>
                    <a:pt x="17087" y="6399"/>
                  </a:lnTo>
                  <a:lnTo>
                    <a:pt x="17182" y="6518"/>
                  </a:lnTo>
                  <a:lnTo>
                    <a:pt x="17267" y="6637"/>
                  </a:lnTo>
                  <a:lnTo>
                    <a:pt x="17355" y="6758"/>
                  </a:lnTo>
                  <a:lnTo>
                    <a:pt x="17437" y="6880"/>
                  </a:lnTo>
                  <a:lnTo>
                    <a:pt x="17515" y="7005"/>
                  </a:lnTo>
                  <a:lnTo>
                    <a:pt x="17589" y="7129"/>
                  </a:lnTo>
                  <a:lnTo>
                    <a:pt x="17656" y="7259"/>
                  </a:lnTo>
                  <a:lnTo>
                    <a:pt x="17723" y="7388"/>
                  </a:lnTo>
                  <a:lnTo>
                    <a:pt x="17783" y="7518"/>
                  </a:lnTo>
                  <a:lnTo>
                    <a:pt x="17843" y="7653"/>
                  </a:lnTo>
                  <a:lnTo>
                    <a:pt x="17896" y="7785"/>
                  </a:lnTo>
                  <a:lnTo>
                    <a:pt x="17942" y="7918"/>
                  </a:lnTo>
                  <a:lnTo>
                    <a:pt x="17988" y="8055"/>
                  </a:lnTo>
                  <a:lnTo>
                    <a:pt x="18027" y="8193"/>
                  </a:lnTo>
                  <a:lnTo>
                    <a:pt x="18062" y="8333"/>
                  </a:lnTo>
                  <a:lnTo>
                    <a:pt x="18098" y="8473"/>
                  </a:lnTo>
                  <a:lnTo>
                    <a:pt x="18122" y="8611"/>
                  </a:lnTo>
                  <a:lnTo>
                    <a:pt x="18144" y="8757"/>
                  </a:lnTo>
                  <a:lnTo>
                    <a:pt x="18158" y="8897"/>
                  </a:lnTo>
                  <a:lnTo>
                    <a:pt x="18172" y="9042"/>
                  </a:lnTo>
                  <a:lnTo>
                    <a:pt x="18179" y="9188"/>
                  </a:lnTo>
                  <a:lnTo>
                    <a:pt x="18183" y="9334"/>
                  </a:lnTo>
                  <a:lnTo>
                    <a:pt x="18179" y="9434"/>
                  </a:lnTo>
                  <a:lnTo>
                    <a:pt x="18175" y="9535"/>
                  </a:lnTo>
                  <a:lnTo>
                    <a:pt x="18172" y="9633"/>
                  </a:lnTo>
                  <a:lnTo>
                    <a:pt x="18161" y="9731"/>
                  </a:lnTo>
                  <a:lnTo>
                    <a:pt x="18154" y="9831"/>
                  </a:lnTo>
                  <a:lnTo>
                    <a:pt x="18140" y="9929"/>
                  </a:lnTo>
                  <a:lnTo>
                    <a:pt x="18126" y="10024"/>
                  </a:lnTo>
                  <a:lnTo>
                    <a:pt x="18112" y="10122"/>
                  </a:lnTo>
                  <a:lnTo>
                    <a:pt x="18091" y="10218"/>
                  </a:lnTo>
                  <a:lnTo>
                    <a:pt x="18066" y="10313"/>
                  </a:lnTo>
                  <a:lnTo>
                    <a:pt x="18045" y="10408"/>
                  </a:lnTo>
                  <a:lnTo>
                    <a:pt x="18020" y="10503"/>
                  </a:lnTo>
                  <a:lnTo>
                    <a:pt x="17995" y="10599"/>
                  </a:lnTo>
                  <a:lnTo>
                    <a:pt x="17963" y="10691"/>
                  </a:lnTo>
                  <a:lnTo>
                    <a:pt x="17932" y="10784"/>
                  </a:lnTo>
                  <a:lnTo>
                    <a:pt x="17896" y="10877"/>
                  </a:lnTo>
                  <a:lnTo>
                    <a:pt x="17826" y="11056"/>
                  </a:lnTo>
                  <a:lnTo>
                    <a:pt x="17744" y="11236"/>
                  </a:lnTo>
                  <a:lnTo>
                    <a:pt x="17652" y="11414"/>
                  </a:lnTo>
                  <a:lnTo>
                    <a:pt x="17560" y="11588"/>
                  </a:lnTo>
                  <a:lnTo>
                    <a:pt x="17454" y="11760"/>
                  </a:lnTo>
                  <a:lnTo>
                    <a:pt x="17341" y="11927"/>
                  </a:lnTo>
                  <a:lnTo>
                    <a:pt x="17225" y="12094"/>
                  </a:lnTo>
                  <a:lnTo>
                    <a:pt x="17097" y="12255"/>
                  </a:lnTo>
                  <a:lnTo>
                    <a:pt x="17097" y="12258"/>
                  </a:lnTo>
                  <a:lnTo>
                    <a:pt x="17094" y="12261"/>
                  </a:lnTo>
                  <a:lnTo>
                    <a:pt x="17094" y="12263"/>
                  </a:lnTo>
                  <a:lnTo>
                    <a:pt x="17090" y="12269"/>
                  </a:lnTo>
                  <a:lnTo>
                    <a:pt x="17006" y="12382"/>
                  </a:lnTo>
                  <a:lnTo>
                    <a:pt x="16924" y="12496"/>
                  </a:lnTo>
                  <a:lnTo>
                    <a:pt x="16832" y="12605"/>
                  </a:lnTo>
                  <a:lnTo>
                    <a:pt x="16741" y="12711"/>
                  </a:lnTo>
                  <a:lnTo>
                    <a:pt x="16645" y="12816"/>
                  </a:lnTo>
                  <a:lnTo>
                    <a:pt x="16550" y="12920"/>
                  </a:lnTo>
                  <a:lnTo>
                    <a:pt x="16348" y="13126"/>
                  </a:lnTo>
                  <a:lnTo>
                    <a:pt x="16147" y="13330"/>
                  </a:lnTo>
                  <a:lnTo>
                    <a:pt x="15938" y="13539"/>
                  </a:lnTo>
                  <a:lnTo>
                    <a:pt x="15836" y="13645"/>
                  </a:lnTo>
                  <a:lnTo>
                    <a:pt x="15740" y="13756"/>
                  </a:lnTo>
                  <a:lnTo>
                    <a:pt x="15641" y="13867"/>
                  </a:lnTo>
                  <a:lnTo>
                    <a:pt x="15542" y="13981"/>
                  </a:lnTo>
                  <a:lnTo>
                    <a:pt x="15447" y="14103"/>
                  </a:lnTo>
                  <a:lnTo>
                    <a:pt x="15359" y="14227"/>
                  </a:lnTo>
                  <a:lnTo>
                    <a:pt x="15270" y="14354"/>
                  </a:lnTo>
                  <a:lnTo>
                    <a:pt x="15182" y="14486"/>
                  </a:lnTo>
                  <a:lnTo>
                    <a:pt x="15104" y="14627"/>
                  </a:lnTo>
                  <a:lnTo>
                    <a:pt x="15026" y="14772"/>
                  </a:lnTo>
                  <a:lnTo>
                    <a:pt x="14956" y="14926"/>
                  </a:lnTo>
                  <a:lnTo>
                    <a:pt x="14889" y="15085"/>
                  </a:lnTo>
                  <a:lnTo>
                    <a:pt x="14832" y="15251"/>
                  </a:lnTo>
                  <a:lnTo>
                    <a:pt x="14800" y="15339"/>
                  </a:lnTo>
                  <a:lnTo>
                    <a:pt x="14775" y="15426"/>
                  </a:lnTo>
                  <a:lnTo>
                    <a:pt x="14751" y="15516"/>
                  </a:lnTo>
                  <a:lnTo>
                    <a:pt x="14730" y="15611"/>
                  </a:lnTo>
                  <a:lnTo>
                    <a:pt x="14708" y="15706"/>
                  </a:lnTo>
                  <a:lnTo>
                    <a:pt x="14687" y="15804"/>
                  </a:lnTo>
                  <a:lnTo>
                    <a:pt x="14666" y="15902"/>
                  </a:lnTo>
                  <a:lnTo>
                    <a:pt x="14652" y="16006"/>
                  </a:lnTo>
                  <a:lnTo>
                    <a:pt x="14638" y="16111"/>
                  </a:lnTo>
                  <a:lnTo>
                    <a:pt x="14627" y="16217"/>
                  </a:lnTo>
                  <a:lnTo>
                    <a:pt x="14620" y="16328"/>
                  </a:lnTo>
                  <a:lnTo>
                    <a:pt x="14609" y="16440"/>
                  </a:lnTo>
                  <a:lnTo>
                    <a:pt x="14606" y="16559"/>
                  </a:lnTo>
                  <a:lnTo>
                    <a:pt x="14602" y="16675"/>
                  </a:lnTo>
                  <a:lnTo>
                    <a:pt x="14599" y="16720"/>
                  </a:lnTo>
                  <a:lnTo>
                    <a:pt x="14588" y="16768"/>
                  </a:lnTo>
                  <a:lnTo>
                    <a:pt x="14574" y="16813"/>
                  </a:lnTo>
                  <a:lnTo>
                    <a:pt x="14553" y="16858"/>
                  </a:lnTo>
                  <a:lnTo>
                    <a:pt x="14525" y="16895"/>
                  </a:lnTo>
                  <a:lnTo>
                    <a:pt x="14493" y="16934"/>
                  </a:lnTo>
                  <a:lnTo>
                    <a:pt x="14457" y="16972"/>
                  </a:lnTo>
                  <a:lnTo>
                    <a:pt x="14415" y="17003"/>
                  </a:lnTo>
                  <a:lnTo>
                    <a:pt x="14373" y="17032"/>
                  </a:lnTo>
                  <a:lnTo>
                    <a:pt x="14327" y="17062"/>
                  </a:lnTo>
                  <a:lnTo>
                    <a:pt x="14274" y="17083"/>
                  </a:lnTo>
                  <a:lnTo>
                    <a:pt x="14221" y="17104"/>
                  </a:lnTo>
                  <a:lnTo>
                    <a:pt x="14164" y="17117"/>
                  </a:lnTo>
                  <a:lnTo>
                    <a:pt x="14104" y="17130"/>
                  </a:lnTo>
                  <a:lnTo>
                    <a:pt x="14044" y="17138"/>
                  </a:lnTo>
                  <a:lnTo>
                    <a:pt x="13977" y="17141"/>
                  </a:lnTo>
                  <a:lnTo>
                    <a:pt x="10626" y="17141"/>
                  </a:lnTo>
                  <a:lnTo>
                    <a:pt x="7269" y="17141"/>
                  </a:lnTo>
                  <a:lnTo>
                    <a:pt x="7201" y="17138"/>
                  </a:lnTo>
                  <a:lnTo>
                    <a:pt x="7141" y="17130"/>
                  </a:lnTo>
                  <a:lnTo>
                    <a:pt x="7081" y="17117"/>
                  </a:lnTo>
                  <a:lnTo>
                    <a:pt x="7025" y="17104"/>
                  </a:lnTo>
                  <a:lnTo>
                    <a:pt x="6972" y="17083"/>
                  </a:lnTo>
                  <a:lnTo>
                    <a:pt x="6919" y="17062"/>
                  </a:lnTo>
                  <a:lnTo>
                    <a:pt x="6873" y="17032"/>
                  </a:lnTo>
                  <a:lnTo>
                    <a:pt x="6827" y="17003"/>
                  </a:lnTo>
                  <a:lnTo>
                    <a:pt x="6788" y="16972"/>
                  </a:lnTo>
                  <a:lnTo>
                    <a:pt x="6753" y="16934"/>
                  </a:lnTo>
                  <a:lnTo>
                    <a:pt x="6721" y="16897"/>
                  </a:lnTo>
                  <a:lnTo>
                    <a:pt x="6693" y="16858"/>
                  </a:lnTo>
                  <a:lnTo>
                    <a:pt x="6671" y="16813"/>
                  </a:lnTo>
                  <a:lnTo>
                    <a:pt x="6657" y="16770"/>
                  </a:lnTo>
                  <a:lnTo>
                    <a:pt x="6647" y="16723"/>
                  </a:lnTo>
                  <a:lnTo>
                    <a:pt x="6643" y="16675"/>
                  </a:lnTo>
                  <a:lnTo>
                    <a:pt x="6640" y="16559"/>
                  </a:lnTo>
                  <a:lnTo>
                    <a:pt x="6636" y="16440"/>
                  </a:lnTo>
                  <a:lnTo>
                    <a:pt x="6629" y="16328"/>
                  </a:lnTo>
                  <a:lnTo>
                    <a:pt x="6618" y="16217"/>
                  </a:lnTo>
                  <a:lnTo>
                    <a:pt x="6608" y="16111"/>
                  </a:lnTo>
                  <a:lnTo>
                    <a:pt x="6594" y="16006"/>
                  </a:lnTo>
                  <a:lnTo>
                    <a:pt x="6579" y="15902"/>
                  </a:lnTo>
                  <a:lnTo>
                    <a:pt x="6558" y="15804"/>
                  </a:lnTo>
                  <a:lnTo>
                    <a:pt x="6537" y="15706"/>
                  </a:lnTo>
                  <a:lnTo>
                    <a:pt x="6519" y="15611"/>
                  </a:lnTo>
                  <a:lnTo>
                    <a:pt x="6495" y="15519"/>
                  </a:lnTo>
                  <a:lnTo>
                    <a:pt x="6470" y="15426"/>
                  </a:lnTo>
                  <a:lnTo>
                    <a:pt x="6445" y="15339"/>
                  </a:lnTo>
                  <a:lnTo>
                    <a:pt x="6417" y="15251"/>
                  </a:lnTo>
                  <a:lnTo>
                    <a:pt x="6357" y="15085"/>
                  </a:lnTo>
                  <a:lnTo>
                    <a:pt x="6290" y="14926"/>
                  </a:lnTo>
                  <a:lnTo>
                    <a:pt x="6219" y="14772"/>
                  </a:lnTo>
                  <a:lnTo>
                    <a:pt x="6141" y="14627"/>
                  </a:lnTo>
                  <a:lnTo>
                    <a:pt x="6063" y="14486"/>
                  </a:lnTo>
                  <a:lnTo>
                    <a:pt x="5979" y="14354"/>
                  </a:lnTo>
                  <a:lnTo>
                    <a:pt x="5887" y="14227"/>
                  </a:lnTo>
                  <a:lnTo>
                    <a:pt x="5798" y="14103"/>
                  </a:lnTo>
                  <a:lnTo>
                    <a:pt x="5703" y="13981"/>
                  </a:lnTo>
                  <a:lnTo>
                    <a:pt x="5604" y="13867"/>
                  </a:lnTo>
                  <a:lnTo>
                    <a:pt x="5505" y="13756"/>
                  </a:lnTo>
                  <a:lnTo>
                    <a:pt x="5410" y="13645"/>
                  </a:lnTo>
                  <a:lnTo>
                    <a:pt x="5307" y="13539"/>
                  </a:lnTo>
                  <a:lnTo>
                    <a:pt x="5102" y="13330"/>
                  </a:lnTo>
                  <a:lnTo>
                    <a:pt x="4897" y="13126"/>
                  </a:lnTo>
                  <a:lnTo>
                    <a:pt x="4696" y="12920"/>
                  </a:lnTo>
                  <a:lnTo>
                    <a:pt x="4600" y="12816"/>
                  </a:lnTo>
                  <a:lnTo>
                    <a:pt x="4505" y="12711"/>
                  </a:lnTo>
                  <a:lnTo>
                    <a:pt x="4413" y="12605"/>
                  </a:lnTo>
                  <a:lnTo>
                    <a:pt x="4321" y="12496"/>
                  </a:lnTo>
                  <a:lnTo>
                    <a:pt x="4240" y="12382"/>
                  </a:lnTo>
                  <a:lnTo>
                    <a:pt x="4155" y="12269"/>
                  </a:lnTo>
                  <a:lnTo>
                    <a:pt x="4151" y="12263"/>
                  </a:lnTo>
                  <a:lnTo>
                    <a:pt x="4148" y="12261"/>
                  </a:lnTo>
                  <a:lnTo>
                    <a:pt x="4151" y="12261"/>
                  </a:lnTo>
                  <a:lnTo>
                    <a:pt x="4151" y="12258"/>
                  </a:lnTo>
                  <a:lnTo>
                    <a:pt x="4148" y="12255"/>
                  </a:lnTo>
                  <a:lnTo>
                    <a:pt x="4021" y="12094"/>
                  </a:lnTo>
                  <a:lnTo>
                    <a:pt x="3904" y="11927"/>
                  </a:lnTo>
                  <a:lnTo>
                    <a:pt x="3791" y="11760"/>
                  </a:lnTo>
                  <a:lnTo>
                    <a:pt x="3685" y="11588"/>
                  </a:lnTo>
                  <a:lnTo>
                    <a:pt x="3593" y="11414"/>
                  </a:lnTo>
                  <a:lnTo>
                    <a:pt x="3501" y="11236"/>
                  </a:lnTo>
                  <a:lnTo>
                    <a:pt x="3420" y="11056"/>
                  </a:lnTo>
                  <a:lnTo>
                    <a:pt x="3349" y="10877"/>
                  </a:lnTo>
                  <a:lnTo>
                    <a:pt x="3314" y="10784"/>
                  </a:lnTo>
                  <a:lnTo>
                    <a:pt x="3282" y="10691"/>
                  </a:lnTo>
                  <a:lnTo>
                    <a:pt x="3254" y="10599"/>
                  </a:lnTo>
                  <a:lnTo>
                    <a:pt x="3225" y="10503"/>
                  </a:lnTo>
                  <a:lnTo>
                    <a:pt x="3201" y="10408"/>
                  </a:lnTo>
                  <a:lnTo>
                    <a:pt x="3179" y="10313"/>
                  </a:lnTo>
                  <a:lnTo>
                    <a:pt x="3155" y="10218"/>
                  </a:lnTo>
                  <a:lnTo>
                    <a:pt x="3137" y="10122"/>
                  </a:lnTo>
                  <a:lnTo>
                    <a:pt x="3119" y="10024"/>
                  </a:lnTo>
                  <a:lnTo>
                    <a:pt x="3105" y="9929"/>
                  </a:lnTo>
                  <a:lnTo>
                    <a:pt x="3091" y="9831"/>
                  </a:lnTo>
                  <a:lnTo>
                    <a:pt x="3084" y="9731"/>
                  </a:lnTo>
                  <a:lnTo>
                    <a:pt x="3073" y="9633"/>
                  </a:lnTo>
                  <a:lnTo>
                    <a:pt x="3070" y="9535"/>
                  </a:lnTo>
                  <a:lnTo>
                    <a:pt x="3066" y="9434"/>
                  </a:lnTo>
                  <a:lnTo>
                    <a:pt x="3066" y="9334"/>
                  </a:lnTo>
                  <a:lnTo>
                    <a:pt x="3066" y="9188"/>
                  </a:lnTo>
                  <a:lnTo>
                    <a:pt x="3073" y="9042"/>
                  </a:lnTo>
                  <a:lnTo>
                    <a:pt x="3088" y="8897"/>
                  </a:lnTo>
                  <a:lnTo>
                    <a:pt x="3102" y="8757"/>
                  </a:lnTo>
                  <a:lnTo>
                    <a:pt x="3123" y="8611"/>
                  </a:lnTo>
                  <a:lnTo>
                    <a:pt x="3151" y="8473"/>
                  </a:lnTo>
                  <a:lnTo>
                    <a:pt x="3183" y="8333"/>
                  </a:lnTo>
                  <a:lnTo>
                    <a:pt x="3218" y="8193"/>
                  </a:lnTo>
                  <a:lnTo>
                    <a:pt x="3257" y="8055"/>
                  </a:lnTo>
                  <a:lnTo>
                    <a:pt x="3303" y="7918"/>
                  </a:lnTo>
                  <a:lnTo>
                    <a:pt x="3353" y="7785"/>
                  </a:lnTo>
                  <a:lnTo>
                    <a:pt x="3402" y="7653"/>
                  </a:lnTo>
                  <a:lnTo>
                    <a:pt x="3462" y="7518"/>
                  </a:lnTo>
                  <a:lnTo>
                    <a:pt x="3522" y="7388"/>
                  </a:lnTo>
                  <a:lnTo>
                    <a:pt x="3589" y="7259"/>
                  </a:lnTo>
                  <a:lnTo>
                    <a:pt x="3657" y="7129"/>
                  </a:lnTo>
                  <a:lnTo>
                    <a:pt x="3731" y="7005"/>
                  </a:lnTo>
                  <a:lnTo>
                    <a:pt x="3809" y="6880"/>
                  </a:lnTo>
                  <a:lnTo>
                    <a:pt x="3890" y="6758"/>
                  </a:lnTo>
                  <a:lnTo>
                    <a:pt x="3978" y="6637"/>
                  </a:lnTo>
                  <a:lnTo>
                    <a:pt x="4063" y="6518"/>
                  </a:lnTo>
                  <a:lnTo>
                    <a:pt x="4158" y="6399"/>
                  </a:lnTo>
                  <a:lnTo>
                    <a:pt x="4254" y="6285"/>
                  </a:lnTo>
                  <a:lnTo>
                    <a:pt x="4356" y="6171"/>
                  </a:lnTo>
                  <a:lnTo>
                    <a:pt x="4455" y="6057"/>
                  </a:lnTo>
                  <a:lnTo>
                    <a:pt x="4565" y="5946"/>
                  </a:lnTo>
                  <a:lnTo>
                    <a:pt x="4674" y="5840"/>
                  </a:lnTo>
                  <a:lnTo>
                    <a:pt x="4791" y="5734"/>
                  </a:lnTo>
                  <a:lnTo>
                    <a:pt x="4908" y="5631"/>
                  </a:lnTo>
                  <a:lnTo>
                    <a:pt x="5028" y="5528"/>
                  </a:lnTo>
                  <a:lnTo>
                    <a:pt x="5152" y="5430"/>
                  </a:lnTo>
                  <a:lnTo>
                    <a:pt x="5279" y="5332"/>
                  </a:lnTo>
                  <a:lnTo>
                    <a:pt x="5410" y="5237"/>
                  </a:lnTo>
                  <a:lnTo>
                    <a:pt x="5540" y="5144"/>
                  </a:lnTo>
                  <a:lnTo>
                    <a:pt x="5678" y="5054"/>
                  </a:lnTo>
                  <a:lnTo>
                    <a:pt x="5816" y="4967"/>
                  </a:lnTo>
                  <a:lnTo>
                    <a:pt x="5957" y="4879"/>
                  </a:lnTo>
                  <a:lnTo>
                    <a:pt x="6099" y="4800"/>
                  </a:lnTo>
                  <a:lnTo>
                    <a:pt x="6247" y="4718"/>
                  </a:lnTo>
                  <a:lnTo>
                    <a:pt x="6396" y="4641"/>
                  </a:lnTo>
                  <a:lnTo>
                    <a:pt x="6548" y="4564"/>
                  </a:lnTo>
                  <a:lnTo>
                    <a:pt x="6703" y="4493"/>
                  </a:lnTo>
                  <a:lnTo>
                    <a:pt x="6862" y="4424"/>
                  </a:lnTo>
                  <a:lnTo>
                    <a:pt x="7021" y="4358"/>
                  </a:lnTo>
                  <a:lnTo>
                    <a:pt x="7180" y="4292"/>
                  </a:lnTo>
                  <a:lnTo>
                    <a:pt x="7343" y="4234"/>
                  </a:lnTo>
                  <a:lnTo>
                    <a:pt x="7512" y="4173"/>
                  </a:lnTo>
                  <a:lnTo>
                    <a:pt x="7682" y="4120"/>
                  </a:lnTo>
                  <a:lnTo>
                    <a:pt x="7852" y="4067"/>
                  </a:lnTo>
                  <a:lnTo>
                    <a:pt x="8025" y="4019"/>
                  </a:lnTo>
                  <a:lnTo>
                    <a:pt x="8198" y="3972"/>
                  </a:lnTo>
                  <a:lnTo>
                    <a:pt x="8375" y="3929"/>
                  </a:lnTo>
                  <a:lnTo>
                    <a:pt x="8555" y="3887"/>
                  </a:lnTo>
                  <a:lnTo>
                    <a:pt x="8732" y="3853"/>
                  </a:lnTo>
                  <a:lnTo>
                    <a:pt x="8916" y="3821"/>
                  </a:lnTo>
                  <a:lnTo>
                    <a:pt x="9099" y="3789"/>
                  </a:lnTo>
                  <a:lnTo>
                    <a:pt x="9283" y="3763"/>
                  </a:lnTo>
                  <a:lnTo>
                    <a:pt x="9474" y="3739"/>
                  </a:lnTo>
                  <a:lnTo>
                    <a:pt x="9661" y="3718"/>
                  </a:lnTo>
                  <a:lnTo>
                    <a:pt x="9852" y="3702"/>
                  </a:lnTo>
                  <a:lnTo>
                    <a:pt x="10040" y="3691"/>
                  </a:lnTo>
                  <a:lnTo>
                    <a:pt x="10234" y="3681"/>
                  </a:lnTo>
                  <a:lnTo>
                    <a:pt x="10428" y="3675"/>
                  </a:lnTo>
                </a:path>
                <a:path w="21600" h="21600">
                  <a:moveTo>
                    <a:pt x="10094" y="0"/>
                  </a:moveTo>
                  <a:lnTo>
                    <a:pt x="11068" y="0"/>
                  </a:lnTo>
                  <a:lnTo>
                    <a:pt x="11068" y="1893"/>
                  </a:lnTo>
                  <a:lnTo>
                    <a:pt x="10094" y="1893"/>
                  </a:lnTo>
                  <a:close/>
                </a:path>
              </a:pathLst>
            </a:custGeom>
            <a:solidFill>
              <a:srgbClr val="91191C"/>
            </a:solidFill>
            <a:ln w="9525" cmpd="sng">
              <a:noFill/>
              <a:prstDash val="solid"/>
              <a:miter/>
            </a:ln>
          </p:spPr>
          <p:txBody>
            <a:bodyPr vert="horz" wrap="square" lIns="0" tIns="0" rIns="0" bIns="0" anchor="ctr" anchorCtr="0">
              <a:prstTxWarp prst="textNoShape">
                <a:avLst/>
              </a:prstTxWarp>
            </a:bodyPr>
            <a:lstStyle/>
            <a:p>
              <a:pPr marL="0" indent="0" algn="ctr" fontAlgn="auto">
                <a:lnSpc>
                  <a:spcPct val="100000"/>
                </a:lnSpc>
                <a:spcBef>
                  <a:spcPts val="0"/>
                </a:spcBef>
                <a:spcAft>
                  <a:spcPts val="0"/>
                </a:spcAft>
                <a:buNone/>
              </a:pPr>
              <a:r>
                <a:rPr lang="zh-CN" altLang="en-US" sz="2000" b="1" dirty="0">
                  <a:solidFill>
                    <a:srgbClr val="FFFFFF"/>
                  </a:solidFill>
                  <a:effectLst>
                    <a:outerShdw blurRad="38100" dist="38100" dir="2700000" algn="tl">
                      <a:srgbClr val="000000">
                        <a:alpha val="43137"/>
                      </a:srgbClr>
                    </a:outerShdw>
                  </a:effectLst>
                  <a:latin typeface="Verdana" charset="0"/>
                  <a:ea typeface="微软雅黑" charset="0"/>
                  <a:cs typeface="微软雅黑" charset="0"/>
                </a:rPr>
                <a:t>严起</a:t>
              </a:r>
            </a:p>
          </p:txBody>
        </p:sp>
        <p:sp>
          <p:nvSpPr>
            <p:cNvPr id="9" name="矩形"/>
            <p:cNvSpPr>
              <a:spLocks/>
            </p:cNvSpPr>
            <p:nvPr/>
          </p:nvSpPr>
          <p:spPr>
            <a:xfrm>
              <a:off x="3652319" y="5544302"/>
              <a:ext cx="2232025" cy="708025"/>
            </a:xfrm>
            <a:prstGeom prst="rect">
              <a:avLst/>
            </a:prstGeom>
            <a:noFill/>
            <a:ln w="9525"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r>
                <a:rPr lang="zh-CN" altLang="en-US" sz="2400" dirty="0">
                  <a:solidFill>
                    <a:schemeClr val="tx1"/>
                  </a:solidFill>
                  <a:latin typeface="Verdana" charset="0"/>
                  <a:ea typeface="微软雅黑" charset="0"/>
                  <a:cs typeface="微软雅黑" charset="0"/>
                </a:rPr>
                <a:t>→党要管党必须从党内政治生活管起</a:t>
              </a:r>
            </a:p>
          </p:txBody>
        </p:sp>
        <p:sp>
          <p:nvSpPr>
            <p:cNvPr id="10" name="矩形"/>
            <p:cNvSpPr>
              <a:spLocks/>
            </p:cNvSpPr>
            <p:nvPr/>
          </p:nvSpPr>
          <p:spPr>
            <a:xfrm>
              <a:off x="7500419" y="5544302"/>
              <a:ext cx="2282825" cy="708025"/>
            </a:xfrm>
            <a:prstGeom prst="rect">
              <a:avLst/>
            </a:prstGeom>
            <a:noFill/>
            <a:ln w="9525"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r>
                <a:rPr lang="zh-CN" altLang="en-US" sz="2400" dirty="0">
                  <a:solidFill>
                    <a:schemeClr val="tx1"/>
                  </a:solidFill>
                  <a:latin typeface="Verdana" charset="0"/>
                  <a:ea typeface="微软雅黑" charset="0"/>
                  <a:cs typeface="微软雅黑" charset="0"/>
                </a:rPr>
                <a:t>→从严治党必须从党内政治生活严起</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0-#ppt_w/2"/>
                                          </p:val>
                                        </p:tav>
                                        <p:tav tm="100000">
                                          <p:val>
                                            <p:strVal val="#ppt_x"/>
                                          </p:val>
                                        </p:tav>
                                      </p:tavLst>
                                    </p:anim>
                                    <p:anim calcmode="lin" valueType="num">
                                      <p:cBhvr additive="base">
                                        <p:cTn id="8" dur="500" fill="hold"/>
                                        <p:tgtEl>
                                          <p:spTgt spid="174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三、全面加强和规范党内政治生活</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17411" name="文本框 1"/>
          <p:cNvSpPr txBox="1">
            <a:spLocks noChangeArrowheads="1"/>
          </p:cNvSpPr>
          <p:nvPr/>
        </p:nvSpPr>
        <p:spPr bwMode="auto">
          <a:xfrm>
            <a:off x="2156058" y="2292727"/>
            <a:ext cx="8470232" cy="824136"/>
          </a:xfrm>
          <a:prstGeom prst="rect">
            <a:avLst/>
          </a:prstGeom>
          <a:noFill/>
          <a:ln w="9525">
            <a:noFill/>
            <a:miter lim="800000"/>
            <a:headEnd/>
            <a:tailEnd/>
          </a:ln>
        </p:spPr>
        <p:txBody>
          <a:bodyPr wrap="square">
            <a:spAutoFit/>
          </a:bodyPr>
          <a:lstStyle/>
          <a:p>
            <a:pPr indent="406400">
              <a:lnSpc>
                <a:spcPct val="200000"/>
              </a:lnSpc>
            </a:pPr>
            <a:r>
              <a:rPr lang="en-US" altLang="zh-CN" sz="2800" b="1" dirty="0" smtClean="0">
                <a:latin typeface="微软雅黑" pitchFamily="34" charset="-122"/>
                <a:ea typeface="微软雅黑" pitchFamily="34" charset="-122"/>
                <a:cs typeface="仿宋_GB2312" pitchFamily="49" charset="-122"/>
              </a:rPr>
              <a:t>2</a:t>
            </a:r>
            <a:r>
              <a:rPr lang="zh-CN" altLang="en-US" sz="2800" b="1" dirty="0" smtClean="0">
                <a:latin typeface="微软雅黑" pitchFamily="34" charset="-122"/>
                <a:ea typeface="微软雅黑" pitchFamily="34" charset="-122"/>
                <a:cs typeface="仿宋_GB2312" pitchFamily="49" charset="-122"/>
              </a:rPr>
              <a:t>、明确规定加强和规范党内政治生活的总方针</a:t>
            </a:r>
            <a:endParaRPr lang="zh-CN" altLang="en-US" sz="2800" b="1" dirty="0">
              <a:latin typeface="微软雅黑" pitchFamily="34" charset="-122"/>
              <a:ea typeface="微软雅黑" pitchFamily="34" charset="-122"/>
              <a:cs typeface="仿宋_GB2312" pitchFamily="49" charset="-122"/>
            </a:endParaRPr>
          </a:p>
        </p:txBody>
      </p:sp>
      <p:sp>
        <p:nvSpPr>
          <p:cNvPr id="5" name="圆角矩形 4"/>
          <p:cNvSpPr/>
          <p:nvPr/>
        </p:nvSpPr>
        <p:spPr>
          <a:xfrm>
            <a:off x="1472664" y="1771048"/>
            <a:ext cx="2858703" cy="71226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（一）序言部分：</a:t>
            </a:r>
            <a:endParaRPr lang="zh-CN" altLang="en-US" sz="2800" b="1" dirty="0"/>
          </a:p>
        </p:txBody>
      </p:sp>
      <p:sp>
        <p:nvSpPr>
          <p:cNvPr id="6" name="TextBox 5"/>
          <p:cNvSpPr txBox="1"/>
          <p:nvPr/>
        </p:nvSpPr>
        <p:spPr>
          <a:xfrm>
            <a:off x="1463040" y="3205212"/>
            <a:ext cx="9548261" cy="3046988"/>
          </a:xfrm>
          <a:prstGeom prst="rect">
            <a:avLst/>
          </a:prstGeom>
          <a:noFill/>
        </p:spPr>
        <p:txBody>
          <a:bodyPr wrap="square" rtlCol="0">
            <a:spAutoFit/>
          </a:bodyPr>
          <a:lstStyle/>
          <a:p>
            <a:pPr>
              <a:buFont typeface="Wingdings" pitchFamily="2" charset="2"/>
              <a:buChar char="Ø"/>
            </a:pPr>
            <a:r>
              <a:rPr lang="zh-CN" altLang="en-US" sz="2400" b="1" dirty="0" smtClean="0">
                <a:latin typeface="+mn-ea"/>
                <a:ea typeface="+mn-ea"/>
              </a:rPr>
              <a:t>    新形势下加强和规范党内政治生活，必须</a:t>
            </a:r>
            <a:r>
              <a:rPr lang="zh-CN" altLang="en-US" sz="2400" b="1" dirty="0" smtClean="0">
                <a:solidFill>
                  <a:srgbClr val="FF0000"/>
                </a:solidFill>
                <a:latin typeface="微软雅黑" pitchFamily="34" charset="-122"/>
                <a:ea typeface="微软雅黑" pitchFamily="34" charset="-122"/>
              </a:rPr>
              <a:t>以党章为根本遵循</a:t>
            </a:r>
            <a:r>
              <a:rPr lang="zh-CN" altLang="en-US" sz="2400" b="1" dirty="0" smtClean="0">
                <a:latin typeface="+mn-ea"/>
                <a:ea typeface="+mn-ea"/>
              </a:rPr>
              <a:t>，坚持党的</a:t>
            </a:r>
            <a:r>
              <a:rPr lang="zh-CN" altLang="en-US" sz="2400" b="1" dirty="0" smtClean="0">
                <a:solidFill>
                  <a:srgbClr val="FF0000"/>
                </a:solidFill>
                <a:latin typeface="微软雅黑" pitchFamily="34" charset="-122"/>
                <a:ea typeface="微软雅黑" pitchFamily="34" charset="-122"/>
              </a:rPr>
              <a:t>政治路线、思想路线、组织路线、群众路线</a:t>
            </a:r>
            <a:r>
              <a:rPr lang="zh-CN" altLang="en-US" sz="2400" b="1" dirty="0" smtClean="0">
                <a:latin typeface="+mn-ea"/>
                <a:ea typeface="+mn-ea"/>
              </a:rPr>
              <a:t>，</a:t>
            </a:r>
            <a:r>
              <a:rPr lang="zh-CN" altLang="en-US" sz="2400" b="1" dirty="0" smtClean="0">
                <a:solidFill>
                  <a:srgbClr val="FF0000"/>
                </a:solidFill>
                <a:latin typeface="微软雅黑" pitchFamily="34" charset="-122"/>
                <a:ea typeface="微软雅黑" pitchFamily="34" charset="-122"/>
              </a:rPr>
              <a:t>着力</a:t>
            </a:r>
            <a:r>
              <a:rPr lang="zh-CN" altLang="en-US" sz="2400" b="1" dirty="0" smtClean="0">
                <a:latin typeface="+mn-ea"/>
                <a:ea typeface="+mn-ea"/>
              </a:rPr>
              <a:t>增强党内政治生活的政治性、时代性、原则性、战斗性，</a:t>
            </a:r>
            <a:r>
              <a:rPr lang="zh-CN" altLang="en-US" sz="2400" b="1" dirty="0" smtClean="0">
                <a:solidFill>
                  <a:srgbClr val="FF0000"/>
                </a:solidFill>
                <a:latin typeface="微软雅黑" pitchFamily="34" charset="-122"/>
                <a:ea typeface="微软雅黑" pitchFamily="34" charset="-122"/>
              </a:rPr>
              <a:t>着力</a:t>
            </a:r>
            <a:r>
              <a:rPr lang="zh-CN" altLang="en-US" sz="2400" b="1" dirty="0" smtClean="0">
                <a:latin typeface="+mn-ea"/>
                <a:ea typeface="+mn-ea"/>
              </a:rPr>
              <a:t>增强党自我净化、自我完善、自我革新、自我提高能力，</a:t>
            </a:r>
            <a:r>
              <a:rPr lang="zh-CN" altLang="en-US" sz="2400" b="1" dirty="0" smtClean="0">
                <a:solidFill>
                  <a:srgbClr val="FF0000"/>
                </a:solidFill>
                <a:latin typeface="微软雅黑" pitchFamily="34" charset="-122"/>
                <a:ea typeface="微软雅黑" pitchFamily="34" charset="-122"/>
              </a:rPr>
              <a:t>着力</a:t>
            </a:r>
            <a:r>
              <a:rPr lang="zh-CN" altLang="en-US" sz="2400" b="1" dirty="0" smtClean="0">
                <a:latin typeface="+mn-ea"/>
                <a:ea typeface="+mn-ea"/>
              </a:rPr>
              <a:t>提高党的领导水平和执政水平、增强拒腐防变和抵御风险能力，</a:t>
            </a:r>
            <a:r>
              <a:rPr lang="zh-CN" altLang="en-US" sz="2400" b="1" dirty="0" smtClean="0">
                <a:solidFill>
                  <a:srgbClr val="FF0000"/>
                </a:solidFill>
                <a:latin typeface="微软雅黑" pitchFamily="34" charset="-122"/>
                <a:ea typeface="微软雅黑" pitchFamily="34" charset="-122"/>
              </a:rPr>
              <a:t>着力</a:t>
            </a:r>
            <a:r>
              <a:rPr lang="zh-CN" altLang="en-US" sz="2400" b="1" dirty="0" smtClean="0">
                <a:latin typeface="+mn-ea"/>
                <a:ea typeface="+mn-ea"/>
              </a:rPr>
              <a:t>维护党中央权威、保证党的团结统一、保持党的先进性和纯洁性，努力在全党形成</a:t>
            </a:r>
            <a:r>
              <a:rPr lang="zh-CN" altLang="en-US" sz="2400" b="1" dirty="0" smtClean="0">
                <a:solidFill>
                  <a:srgbClr val="FF0000"/>
                </a:solidFill>
                <a:latin typeface="微软雅黑" pitchFamily="34" charset="-122"/>
                <a:ea typeface="微软雅黑" pitchFamily="34" charset="-122"/>
              </a:rPr>
              <a:t>又有集中又有民主、又有纪律又有自由、又有统一意志又有个人心情舒畅</a:t>
            </a:r>
            <a:r>
              <a:rPr lang="zh-CN" altLang="en-US" sz="2400" b="1" dirty="0" smtClean="0">
                <a:latin typeface="+mn-ea"/>
                <a:ea typeface="+mn-ea"/>
              </a:rPr>
              <a:t>生动活泼的政治局面。</a:t>
            </a:r>
            <a:endParaRPr lang="zh-CN" altLang="en-US" sz="2400" b="1" dirty="0">
              <a:latin typeface="+mn-ea"/>
              <a:ea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0-#ppt_w/2"/>
                                          </p:val>
                                        </p:tav>
                                        <p:tav tm="100000">
                                          <p:val>
                                            <p:strVal val="#ppt_x"/>
                                          </p:val>
                                        </p:tav>
                                      </p:tavLst>
                                    </p:anim>
                                    <p:anim calcmode="lin" valueType="num">
                                      <p:cBhvr additive="base">
                                        <p:cTn id="8" dur="500" fill="hold"/>
                                        <p:tgtEl>
                                          <p:spTgt spid="174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三、全面加强和规范党内政治生活</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17411" name="文本框 1"/>
          <p:cNvSpPr txBox="1">
            <a:spLocks noChangeArrowheads="1"/>
          </p:cNvSpPr>
          <p:nvPr/>
        </p:nvSpPr>
        <p:spPr bwMode="auto">
          <a:xfrm>
            <a:off x="2156058" y="2292727"/>
            <a:ext cx="8470232" cy="824136"/>
          </a:xfrm>
          <a:prstGeom prst="rect">
            <a:avLst/>
          </a:prstGeom>
          <a:noFill/>
          <a:ln w="9525">
            <a:noFill/>
            <a:miter lim="800000"/>
            <a:headEnd/>
            <a:tailEnd/>
          </a:ln>
        </p:spPr>
        <p:txBody>
          <a:bodyPr wrap="square">
            <a:spAutoFit/>
          </a:bodyPr>
          <a:lstStyle/>
          <a:p>
            <a:pPr indent="406400">
              <a:lnSpc>
                <a:spcPct val="200000"/>
              </a:lnSpc>
            </a:pPr>
            <a:r>
              <a:rPr lang="en-US" altLang="zh-CN" sz="2800" b="1" dirty="0" smtClean="0">
                <a:latin typeface="微软雅黑" pitchFamily="34" charset="-122"/>
                <a:ea typeface="微软雅黑" pitchFamily="34" charset="-122"/>
                <a:cs typeface="仿宋_GB2312" pitchFamily="49" charset="-122"/>
              </a:rPr>
              <a:t>2</a:t>
            </a:r>
            <a:r>
              <a:rPr lang="zh-CN" altLang="en-US" sz="2800" b="1" dirty="0" smtClean="0">
                <a:latin typeface="微软雅黑" pitchFamily="34" charset="-122"/>
                <a:ea typeface="微软雅黑" pitchFamily="34" charset="-122"/>
                <a:cs typeface="仿宋_GB2312" pitchFamily="49" charset="-122"/>
              </a:rPr>
              <a:t>、明确规定加强和规范党内政治生活的总方针</a:t>
            </a:r>
            <a:endParaRPr lang="zh-CN" altLang="en-US" sz="2800" b="1" dirty="0">
              <a:latin typeface="微软雅黑" pitchFamily="34" charset="-122"/>
              <a:ea typeface="微软雅黑" pitchFamily="34" charset="-122"/>
              <a:cs typeface="仿宋_GB2312" pitchFamily="49" charset="-122"/>
            </a:endParaRPr>
          </a:p>
        </p:txBody>
      </p:sp>
      <p:sp>
        <p:nvSpPr>
          <p:cNvPr id="5" name="圆角矩形 4"/>
          <p:cNvSpPr/>
          <p:nvPr/>
        </p:nvSpPr>
        <p:spPr>
          <a:xfrm>
            <a:off x="1472664" y="1771048"/>
            <a:ext cx="2858703" cy="71226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（一）序言部分：</a:t>
            </a:r>
            <a:endParaRPr lang="zh-CN" altLang="en-US" sz="2800" b="1" dirty="0"/>
          </a:p>
        </p:txBody>
      </p:sp>
      <p:grpSp>
        <p:nvGrpSpPr>
          <p:cNvPr id="16" name="组合 15"/>
          <p:cNvGrpSpPr/>
          <p:nvPr/>
        </p:nvGrpSpPr>
        <p:grpSpPr>
          <a:xfrm>
            <a:off x="1142400" y="3763479"/>
            <a:ext cx="3208220" cy="1876926"/>
            <a:chOff x="1142399" y="3984859"/>
            <a:chExt cx="2736850" cy="1354138"/>
          </a:xfrm>
        </p:grpSpPr>
        <p:sp>
          <p:nvSpPr>
            <p:cNvPr id="10" name="矩形"/>
            <p:cNvSpPr>
              <a:spLocks/>
            </p:cNvSpPr>
            <p:nvPr/>
          </p:nvSpPr>
          <p:spPr>
            <a:xfrm>
              <a:off x="1142399" y="3984859"/>
              <a:ext cx="2736850" cy="1354138"/>
            </a:xfrm>
            <a:prstGeom prst="rect">
              <a:avLst/>
            </a:prstGeom>
            <a:noFill/>
            <a:ln w="12700" cmpd="sng">
              <a:solidFill>
                <a:srgbClr val="920000"/>
              </a:solidFill>
              <a:prstDash val="solid"/>
              <a:miter/>
            </a:ln>
          </p:spPr>
        </p:sp>
        <p:sp>
          <p:nvSpPr>
            <p:cNvPr id="11" name="矩形"/>
            <p:cNvSpPr>
              <a:spLocks/>
            </p:cNvSpPr>
            <p:nvPr/>
          </p:nvSpPr>
          <p:spPr>
            <a:xfrm>
              <a:off x="1275749" y="4140434"/>
              <a:ext cx="2559050" cy="1014413"/>
            </a:xfrm>
            <a:prstGeom prst="rect">
              <a:avLst/>
            </a:prstGeom>
            <a:noFill/>
            <a:ln w="9525" cmpd="sng">
              <a:noFill/>
              <a:prstDash val="solid"/>
              <a:miter/>
            </a:ln>
          </p:spPr>
          <p:txBody>
            <a:bodyPr vert="horz" wrap="square" lIns="91440" tIns="45720" rIns="91440" bIns="45720" anchor="t" anchorCtr="0">
              <a:prstTxWarp prst="textNoShape">
                <a:avLst/>
              </a:prstTxWarp>
            </a:bodyPr>
            <a:lstStyle/>
            <a:p>
              <a:pPr marL="0" indent="0" algn="ctr">
                <a:lnSpc>
                  <a:spcPct val="100000"/>
                </a:lnSpc>
                <a:spcBef>
                  <a:spcPts val="0"/>
                </a:spcBef>
                <a:spcAft>
                  <a:spcPts val="0"/>
                </a:spcAft>
                <a:buNone/>
              </a:pPr>
              <a:r>
                <a:rPr lang="zh-CN" altLang="en-US" sz="2400" b="1" dirty="0">
                  <a:solidFill>
                    <a:schemeClr val="tx1"/>
                  </a:solidFill>
                  <a:latin typeface="Verdana" charset="0"/>
                  <a:ea typeface="微软雅黑" charset="0"/>
                  <a:cs typeface="微软雅黑" charset="0"/>
                </a:rPr>
                <a:t>“四个路线”</a:t>
              </a:r>
              <a:endParaRPr lang="en-US" altLang="zh-CN" sz="2400" b="1" dirty="0">
                <a:solidFill>
                  <a:schemeClr val="tx1"/>
                </a:solidFill>
                <a:latin typeface="Verdana" charset="0"/>
                <a:ea typeface="微软雅黑" charset="0"/>
                <a:cs typeface="微软雅黑" charset="0"/>
              </a:endParaRPr>
            </a:p>
            <a:p>
              <a:pPr marL="0" indent="0" algn="ctr">
                <a:lnSpc>
                  <a:spcPct val="100000"/>
                </a:lnSpc>
                <a:spcBef>
                  <a:spcPts val="0"/>
                </a:spcBef>
                <a:spcAft>
                  <a:spcPts val="0"/>
                </a:spcAft>
                <a:buNone/>
              </a:pPr>
              <a:r>
                <a:rPr lang="zh-CN" altLang="en-US" sz="2400" b="1" dirty="0">
                  <a:solidFill>
                    <a:srgbClr val="CB2027"/>
                  </a:solidFill>
                  <a:latin typeface="Verdana" charset="0"/>
                  <a:ea typeface="微软雅黑" charset="0"/>
                  <a:cs typeface="微软雅黑" charset="0"/>
                </a:rPr>
                <a:t>政治路线、思想路线</a:t>
              </a:r>
              <a:endParaRPr lang="en-US" altLang="zh-CN" sz="2400" b="1" dirty="0">
                <a:solidFill>
                  <a:srgbClr val="CB2027"/>
                </a:solidFill>
                <a:latin typeface="Verdana" charset="0"/>
                <a:ea typeface="微软雅黑" charset="0"/>
                <a:cs typeface="微软雅黑" charset="0"/>
              </a:endParaRPr>
            </a:p>
            <a:p>
              <a:pPr marL="0" indent="0" algn="ctr">
                <a:lnSpc>
                  <a:spcPct val="100000"/>
                </a:lnSpc>
                <a:spcBef>
                  <a:spcPts val="0"/>
                </a:spcBef>
                <a:spcAft>
                  <a:spcPts val="0"/>
                </a:spcAft>
                <a:buNone/>
              </a:pPr>
              <a:r>
                <a:rPr lang="zh-CN" altLang="en-US" sz="2400" b="1" dirty="0">
                  <a:solidFill>
                    <a:srgbClr val="CB2027"/>
                  </a:solidFill>
                  <a:latin typeface="Verdana" charset="0"/>
                  <a:ea typeface="微软雅黑" charset="0"/>
                  <a:cs typeface="微软雅黑" charset="0"/>
                </a:rPr>
                <a:t>组织路线、群众路线</a:t>
              </a:r>
            </a:p>
          </p:txBody>
        </p:sp>
      </p:grpSp>
      <p:grpSp>
        <p:nvGrpSpPr>
          <p:cNvPr id="17" name="组合 16"/>
          <p:cNvGrpSpPr/>
          <p:nvPr/>
        </p:nvGrpSpPr>
        <p:grpSpPr>
          <a:xfrm>
            <a:off x="4932647" y="3861420"/>
            <a:ext cx="2998570" cy="1347787"/>
            <a:chOff x="5028899" y="3996173"/>
            <a:chExt cx="2454275" cy="1347787"/>
          </a:xfrm>
        </p:grpSpPr>
        <p:sp>
          <p:nvSpPr>
            <p:cNvPr id="12" name="矩形"/>
            <p:cNvSpPr>
              <a:spLocks/>
            </p:cNvSpPr>
            <p:nvPr/>
          </p:nvSpPr>
          <p:spPr>
            <a:xfrm>
              <a:off x="5028899" y="3996173"/>
              <a:ext cx="2454275" cy="1347787"/>
            </a:xfrm>
            <a:prstGeom prst="rect">
              <a:avLst/>
            </a:prstGeom>
            <a:noFill/>
            <a:ln w="12700" cmpd="sng">
              <a:solidFill>
                <a:srgbClr val="920000"/>
              </a:solidFill>
              <a:prstDash val="solid"/>
              <a:miter/>
            </a:ln>
          </p:spPr>
        </p:sp>
        <p:sp>
          <p:nvSpPr>
            <p:cNvPr id="13" name="矩形"/>
            <p:cNvSpPr>
              <a:spLocks/>
            </p:cNvSpPr>
            <p:nvPr/>
          </p:nvSpPr>
          <p:spPr>
            <a:xfrm>
              <a:off x="5116212" y="4159685"/>
              <a:ext cx="2279650" cy="1014413"/>
            </a:xfrm>
            <a:prstGeom prst="rect">
              <a:avLst/>
            </a:prstGeom>
            <a:noFill/>
            <a:ln w="9525" cmpd="sng">
              <a:noFill/>
              <a:prstDash val="solid"/>
              <a:miter/>
            </a:ln>
          </p:spPr>
          <p:txBody>
            <a:bodyPr vert="horz" wrap="square" lIns="91440" tIns="45720" rIns="91440" bIns="45720" anchor="t" anchorCtr="0">
              <a:prstTxWarp prst="textNoShape">
                <a:avLst/>
              </a:prstTxWarp>
            </a:bodyPr>
            <a:lstStyle/>
            <a:p>
              <a:pPr marL="0" indent="0" algn="ctr">
                <a:lnSpc>
                  <a:spcPct val="100000"/>
                </a:lnSpc>
                <a:spcBef>
                  <a:spcPts val="0"/>
                </a:spcBef>
                <a:spcAft>
                  <a:spcPts val="0"/>
                </a:spcAft>
                <a:buNone/>
              </a:pPr>
              <a:r>
                <a:rPr lang="zh-CN" altLang="en-US" sz="2400" b="1" dirty="0">
                  <a:solidFill>
                    <a:schemeClr val="tx1"/>
                  </a:solidFill>
                  <a:latin typeface="Verdana" charset="0"/>
                  <a:ea typeface="微软雅黑" charset="0"/>
                  <a:cs typeface="微软雅黑" charset="0"/>
                </a:rPr>
                <a:t>“四性”</a:t>
              </a:r>
              <a:endParaRPr lang="en-US" altLang="zh-CN" sz="2400" b="1" dirty="0">
                <a:solidFill>
                  <a:schemeClr val="tx1"/>
                </a:solidFill>
                <a:latin typeface="Verdana" charset="0"/>
                <a:ea typeface="微软雅黑" charset="0"/>
                <a:cs typeface="微软雅黑" charset="0"/>
              </a:endParaRPr>
            </a:p>
            <a:p>
              <a:pPr marL="0" indent="0" algn="ctr">
                <a:lnSpc>
                  <a:spcPct val="100000"/>
                </a:lnSpc>
                <a:spcBef>
                  <a:spcPts val="0"/>
                </a:spcBef>
                <a:spcAft>
                  <a:spcPts val="0"/>
                </a:spcAft>
                <a:buNone/>
              </a:pPr>
              <a:r>
                <a:rPr lang="zh-CN" altLang="en-US" sz="2400" b="1" dirty="0">
                  <a:solidFill>
                    <a:srgbClr val="CB2027"/>
                  </a:solidFill>
                  <a:latin typeface="Verdana" charset="0"/>
                  <a:ea typeface="微软雅黑" charset="0"/>
                  <a:cs typeface="微软雅黑" charset="0"/>
                </a:rPr>
                <a:t>政治性、时代性</a:t>
              </a:r>
              <a:endParaRPr lang="en-US" altLang="zh-CN" sz="2400" b="1" dirty="0">
                <a:solidFill>
                  <a:srgbClr val="CB2027"/>
                </a:solidFill>
                <a:latin typeface="Verdana" charset="0"/>
                <a:ea typeface="微软雅黑" charset="0"/>
                <a:cs typeface="微软雅黑" charset="0"/>
              </a:endParaRPr>
            </a:p>
            <a:p>
              <a:pPr marL="0" indent="0" algn="ctr">
                <a:lnSpc>
                  <a:spcPct val="100000"/>
                </a:lnSpc>
                <a:spcBef>
                  <a:spcPts val="0"/>
                </a:spcBef>
                <a:spcAft>
                  <a:spcPts val="0"/>
                </a:spcAft>
                <a:buNone/>
              </a:pPr>
              <a:r>
                <a:rPr lang="zh-CN" altLang="en-US" sz="2400" b="1" dirty="0">
                  <a:solidFill>
                    <a:srgbClr val="CB2027"/>
                  </a:solidFill>
                  <a:latin typeface="Verdana" charset="0"/>
                  <a:ea typeface="微软雅黑" charset="0"/>
                  <a:cs typeface="微软雅黑" charset="0"/>
                </a:rPr>
                <a:t>原则性、战斗性</a:t>
              </a:r>
            </a:p>
          </p:txBody>
        </p:sp>
      </p:grpSp>
      <p:grpSp>
        <p:nvGrpSpPr>
          <p:cNvPr id="18" name="组合 17"/>
          <p:cNvGrpSpPr/>
          <p:nvPr/>
        </p:nvGrpSpPr>
        <p:grpSpPr>
          <a:xfrm>
            <a:off x="8500929" y="3577305"/>
            <a:ext cx="2465387" cy="2371107"/>
            <a:chOff x="8722310" y="3914190"/>
            <a:chExt cx="2465387" cy="1917700"/>
          </a:xfrm>
        </p:grpSpPr>
        <p:sp>
          <p:nvSpPr>
            <p:cNvPr id="14" name="矩形"/>
            <p:cNvSpPr>
              <a:spLocks/>
            </p:cNvSpPr>
            <p:nvPr/>
          </p:nvSpPr>
          <p:spPr>
            <a:xfrm>
              <a:off x="8722310" y="3914190"/>
              <a:ext cx="2465387" cy="1917700"/>
            </a:xfrm>
            <a:prstGeom prst="rect">
              <a:avLst/>
            </a:prstGeom>
            <a:noFill/>
            <a:ln w="12700" cmpd="sng">
              <a:solidFill>
                <a:srgbClr val="920000"/>
              </a:solidFill>
              <a:prstDash val="solid"/>
              <a:miter/>
            </a:ln>
          </p:spPr>
        </p:sp>
        <p:sp>
          <p:nvSpPr>
            <p:cNvPr id="15" name="矩形"/>
            <p:cNvSpPr>
              <a:spLocks/>
            </p:cNvSpPr>
            <p:nvPr/>
          </p:nvSpPr>
          <p:spPr>
            <a:xfrm>
              <a:off x="8820735" y="4038015"/>
              <a:ext cx="2278061" cy="1631950"/>
            </a:xfrm>
            <a:prstGeom prst="rect">
              <a:avLst/>
            </a:prstGeom>
            <a:noFill/>
            <a:ln w="9525" cmpd="sng">
              <a:noFill/>
              <a:prstDash val="solid"/>
              <a:miter/>
            </a:ln>
          </p:spPr>
          <p:txBody>
            <a:bodyPr vert="horz" wrap="square" lIns="91440" tIns="45720" rIns="91440" bIns="45720" anchor="t" anchorCtr="0">
              <a:prstTxWarp prst="textNoShape">
                <a:avLst/>
              </a:prstTxWarp>
            </a:bodyPr>
            <a:lstStyle/>
            <a:p>
              <a:pPr marL="0" indent="0" algn="ctr">
                <a:lnSpc>
                  <a:spcPct val="100000"/>
                </a:lnSpc>
                <a:spcBef>
                  <a:spcPts val="0"/>
                </a:spcBef>
                <a:spcAft>
                  <a:spcPts val="0"/>
                </a:spcAft>
                <a:buNone/>
              </a:pPr>
              <a:r>
                <a:rPr lang="zh-CN" altLang="en-US" sz="2400" b="1" dirty="0">
                  <a:solidFill>
                    <a:schemeClr val="tx1"/>
                  </a:solidFill>
                  <a:latin typeface="Verdana" charset="0"/>
                  <a:ea typeface="微软雅黑" charset="0"/>
                  <a:cs typeface="微软雅黑" charset="0"/>
                </a:rPr>
                <a:t>“四种能力”</a:t>
              </a:r>
              <a:endParaRPr lang="en-US" altLang="zh-CN" sz="2400" b="1" dirty="0">
                <a:solidFill>
                  <a:schemeClr val="tx1"/>
                </a:solidFill>
                <a:latin typeface="Verdana" charset="0"/>
                <a:ea typeface="微软雅黑" charset="0"/>
                <a:cs typeface="微软雅黑" charset="0"/>
              </a:endParaRPr>
            </a:p>
            <a:p>
              <a:pPr marL="0" indent="0" algn="ctr">
                <a:lnSpc>
                  <a:spcPct val="100000"/>
                </a:lnSpc>
                <a:spcBef>
                  <a:spcPts val="0"/>
                </a:spcBef>
                <a:spcAft>
                  <a:spcPts val="0"/>
                </a:spcAft>
                <a:buNone/>
              </a:pPr>
              <a:r>
                <a:rPr lang="zh-CN" altLang="en-US" sz="2400" b="1" dirty="0">
                  <a:solidFill>
                    <a:srgbClr val="CB2027"/>
                  </a:solidFill>
                  <a:latin typeface="Verdana" charset="0"/>
                  <a:ea typeface="微软雅黑" charset="0"/>
                  <a:cs typeface="微软雅黑" charset="0"/>
                </a:rPr>
                <a:t>自我净化</a:t>
              </a:r>
              <a:endParaRPr lang="en-US" altLang="zh-CN" sz="2400" b="1" dirty="0">
                <a:solidFill>
                  <a:srgbClr val="CB2027"/>
                </a:solidFill>
                <a:latin typeface="Verdana" charset="0"/>
                <a:ea typeface="微软雅黑" charset="0"/>
                <a:cs typeface="微软雅黑" charset="0"/>
              </a:endParaRPr>
            </a:p>
            <a:p>
              <a:pPr marL="0" indent="0" algn="ctr">
                <a:lnSpc>
                  <a:spcPct val="100000"/>
                </a:lnSpc>
                <a:spcBef>
                  <a:spcPts val="0"/>
                </a:spcBef>
                <a:spcAft>
                  <a:spcPts val="0"/>
                </a:spcAft>
                <a:buNone/>
              </a:pPr>
              <a:r>
                <a:rPr lang="zh-CN" altLang="en-US" sz="2400" b="1" dirty="0">
                  <a:solidFill>
                    <a:srgbClr val="CB2027"/>
                  </a:solidFill>
                  <a:latin typeface="Verdana" charset="0"/>
                  <a:ea typeface="微软雅黑" charset="0"/>
                  <a:cs typeface="微软雅黑" charset="0"/>
                </a:rPr>
                <a:t>自我完善</a:t>
              </a:r>
              <a:endParaRPr lang="en-US" altLang="zh-CN" sz="2400" b="1" dirty="0">
                <a:solidFill>
                  <a:srgbClr val="CB2027"/>
                </a:solidFill>
                <a:latin typeface="Verdana" charset="0"/>
                <a:ea typeface="微软雅黑" charset="0"/>
                <a:cs typeface="微软雅黑" charset="0"/>
              </a:endParaRPr>
            </a:p>
            <a:p>
              <a:pPr marL="0" indent="0" algn="ctr">
                <a:lnSpc>
                  <a:spcPct val="100000"/>
                </a:lnSpc>
                <a:spcBef>
                  <a:spcPts val="0"/>
                </a:spcBef>
                <a:spcAft>
                  <a:spcPts val="0"/>
                </a:spcAft>
                <a:buNone/>
              </a:pPr>
              <a:r>
                <a:rPr lang="zh-CN" altLang="en-US" sz="2400" b="1" dirty="0">
                  <a:solidFill>
                    <a:srgbClr val="CB2027"/>
                  </a:solidFill>
                  <a:latin typeface="Verdana" charset="0"/>
                  <a:ea typeface="微软雅黑" charset="0"/>
                  <a:cs typeface="微软雅黑" charset="0"/>
                </a:rPr>
                <a:t>自我革新</a:t>
              </a:r>
              <a:endParaRPr lang="en-US" altLang="zh-CN" sz="2400" b="1" dirty="0">
                <a:solidFill>
                  <a:srgbClr val="CB2027"/>
                </a:solidFill>
                <a:latin typeface="Verdana" charset="0"/>
                <a:ea typeface="微软雅黑" charset="0"/>
                <a:cs typeface="微软雅黑" charset="0"/>
              </a:endParaRPr>
            </a:p>
            <a:p>
              <a:pPr marL="0" indent="0" algn="ctr">
                <a:lnSpc>
                  <a:spcPct val="100000"/>
                </a:lnSpc>
                <a:spcBef>
                  <a:spcPts val="0"/>
                </a:spcBef>
                <a:spcAft>
                  <a:spcPts val="0"/>
                </a:spcAft>
                <a:buNone/>
              </a:pPr>
              <a:r>
                <a:rPr lang="zh-CN" altLang="en-US" sz="2400" b="1" dirty="0">
                  <a:solidFill>
                    <a:srgbClr val="CB2027"/>
                  </a:solidFill>
                  <a:latin typeface="Verdana" charset="0"/>
                  <a:ea typeface="微软雅黑" charset="0"/>
                  <a:cs typeface="微软雅黑" charset="0"/>
                </a:rPr>
                <a:t>自我提高</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par>
                                <p:cTn id="8" presetID="4" presetClass="entr" presetSubtype="16"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ox(in)">
                                      <p:cBhvr>
                                        <p:cTn id="10" dur="500"/>
                                        <p:tgtEl>
                                          <p:spTgt spid="17"/>
                                        </p:tgtEl>
                                      </p:cBhvr>
                                    </p:animEffect>
                                  </p:childTnLst>
                                </p:cTn>
                              </p:par>
                              <p:par>
                                <p:cTn id="11" presetID="4" presetClass="entr" presetSubtype="16"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ox(in)">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三、全面加强和规范党内政治生活</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17411" name="文本框 1"/>
          <p:cNvSpPr txBox="1">
            <a:spLocks noChangeArrowheads="1"/>
          </p:cNvSpPr>
          <p:nvPr/>
        </p:nvSpPr>
        <p:spPr bwMode="auto">
          <a:xfrm>
            <a:off x="2011678" y="2311978"/>
            <a:ext cx="8701239" cy="954107"/>
          </a:xfrm>
          <a:prstGeom prst="rect">
            <a:avLst/>
          </a:prstGeom>
          <a:noFill/>
          <a:ln w="9525">
            <a:noFill/>
            <a:miter lim="800000"/>
            <a:headEnd/>
            <a:tailEnd/>
          </a:ln>
        </p:spPr>
        <p:txBody>
          <a:bodyPr wrap="square">
            <a:spAutoFit/>
          </a:bodyPr>
          <a:lstStyle/>
          <a:p>
            <a:pPr indent="406400">
              <a:lnSpc>
                <a:spcPct val="200000"/>
              </a:lnSpc>
            </a:pPr>
            <a:r>
              <a:rPr lang="en-US" altLang="zh-CN" sz="2800" b="1" dirty="0" smtClean="0">
                <a:latin typeface="微软雅黑" pitchFamily="34" charset="-122"/>
                <a:ea typeface="微软雅黑" pitchFamily="34" charset="-122"/>
                <a:cs typeface="仿宋_GB2312" pitchFamily="49" charset="-122"/>
              </a:rPr>
              <a:t>3</a:t>
            </a:r>
            <a:r>
              <a:rPr lang="zh-CN" altLang="en-US" sz="2800" b="1" dirty="0" smtClean="0">
                <a:latin typeface="微软雅黑" pitchFamily="34" charset="-122"/>
                <a:ea typeface="微软雅黑" pitchFamily="34" charset="-122"/>
                <a:cs typeface="仿宋_GB2312" pitchFamily="49" charset="-122"/>
              </a:rPr>
              <a:t>、明确提出加强和规范党内政治生活的重点和关键</a:t>
            </a:r>
            <a:endParaRPr lang="zh-CN" altLang="en-US" sz="2800" b="1" dirty="0">
              <a:latin typeface="微软雅黑" pitchFamily="34" charset="-122"/>
              <a:ea typeface="微软雅黑" pitchFamily="34" charset="-122"/>
              <a:cs typeface="仿宋_GB2312" pitchFamily="49" charset="-122"/>
            </a:endParaRPr>
          </a:p>
        </p:txBody>
      </p:sp>
      <p:sp>
        <p:nvSpPr>
          <p:cNvPr id="5" name="圆角矩形 4"/>
          <p:cNvSpPr/>
          <p:nvPr/>
        </p:nvSpPr>
        <p:spPr>
          <a:xfrm>
            <a:off x="1472664" y="1771048"/>
            <a:ext cx="2858703" cy="71226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（一）序言部分：</a:t>
            </a:r>
            <a:endParaRPr lang="zh-CN" altLang="en-US" sz="2800" b="1" dirty="0"/>
          </a:p>
        </p:txBody>
      </p:sp>
      <p:sp>
        <p:nvSpPr>
          <p:cNvPr id="6" name="TextBox 5"/>
          <p:cNvSpPr txBox="1"/>
          <p:nvPr/>
        </p:nvSpPr>
        <p:spPr>
          <a:xfrm>
            <a:off x="1463040" y="3205212"/>
            <a:ext cx="9548261" cy="830997"/>
          </a:xfrm>
          <a:prstGeom prst="rect">
            <a:avLst/>
          </a:prstGeom>
          <a:noFill/>
        </p:spPr>
        <p:txBody>
          <a:bodyPr wrap="square" rtlCol="0">
            <a:spAutoFit/>
          </a:bodyPr>
          <a:lstStyle/>
          <a:p>
            <a:pPr>
              <a:buFont typeface="Wingdings" pitchFamily="2" charset="2"/>
              <a:buChar char="Ø"/>
            </a:pPr>
            <a:r>
              <a:rPr lang="zh-CN" altLang="en-US" sz="2400" b="1" dirty="0" smtClean="0">
                <a:latin typeface="+mn-ea"/>
                <a:ea typeface="+mn-ea"/>
              </a:rPr>
              <a:t>    </a:t>
            </a:r>
            <a:r>
              <a:rPr lang="zh-CN" altLang="en-US" sz="2400" b="1" dirty="0" smtClean="0">
                <a:latin typeface="微软雅黑" pitchFamily="34" charset="-122"/>
                <a:ea typeface="微软雅黑" pitchFamily="34" charset="-122"/>
              </a:rPr>
              <a:t>“</a:t>
            </a:r>
            <a:r>
              <a:rPr lang="zh-CN" altLang="en-US" sz="2400" b="1" dirty="0" smtClean="0">
                <a:solidFill>
                  <a:srgbClr val="FF0000"/>
                </a:solidFill>
                <a:latin typeface="微软雅黑" pitchFamily="34" charset="-122"/>
                <a:ea typeface="微软雅黑" pitchFamily="34" charset="-122"/>
              </a:rPr>
              <a:t>重点</a:t>
            </a:r>
            <a:r>
              <a:rPr lang="zh-CN" altLang="en-US" sz="2400" b="1" dirty="0" smtClean="0">
                <a:latin typeface="微软雅黑" pitchFamily="34" charset="-122"/>
                <a:ea typeface="微软雅黑" pitchFamily="34" charset="-122"/>
              </a:rPr>
              <a:t>是各级领导机关和领导干部，</a:t>
            </a:r>
            <a:r>
              <a:rPr lang="zh-CN" altLang="en-US" sz="2400" b="1" dirty="0" smtClean="0">
                <a:solidFill>
                  <a:srgbClr val="FF0000"/>
                </a:solidFill>
                <a:latin typeface="微软雅黑" pitchFamily="34" charset="-122"/>
                <a:ea typeface="微软雅黑" pitchFamily="34" charset="-122"/>
              </a:rPr>
              <a:t>关键</a:t>
            </a:r>
            <a:r>
              <a:rPr lang="zh-CN" altLang="en-US" sz="2400" b="1" dirty="0" smtClean="0">
                <a:latin typeface="微软雅黑" pitchFamily="34" charset="-122"/>
                <a:ea typeface="微软雅黑" pitchFamily="34" charset="-122"/>
              </a:rPr>
              <a:t>是高级干部特别是中央委员会、中央政治局、中央政治局常务委员会的组成人员。</a:t>
            </a:r>
            <a:endParaRPr lang="zh-CN" altLang="en-US" sz="2400" b="1" dirty="0">
              <a:latin typeface="微软雅黑" pitchFamily="34" charset="-122"/>
              <a:ea typeface="微软雅黑" pitchFamily="34" charset="-122"/>
            </a:endParaRPr>
          </a:p>
        </p:txBody>
      </p:sp>
      <p:pic>
        <p:nvPicPr>
          <p:cNvPr id="8" name="图片 7" descr="u=3414555870,3735301426&amp;fm=21&amp;gp=0.jpg"/>
          <p:cNvPicPr>
            <a:picLocks noChangeAspect="1"/>
          </p:cNvPicPr>
          <p:nvPr/>
        </p:nvPicPr>
        <p:blipFill>
          <a:blip r:embed="rId4"/>
          <a:stretch>
            <a:fillRect/>
          </a:stretch>
        </p:blipFill>
        <p:spPr>
          <a:xfrm>
            <a:off x="1884478" y="4540050"/>
            <a:ext cx="1435100" cy="1397000"/>
          </a:xfrm>
          <a:prstGeom prst="ellipse">
            <a:avLst/>
          </a:prstGeom>
          <a:ln>
            <a:noFill/>
          </a:ln>
          <a:effectLst>
            <a:softEdge rad="112500"/>
          </a:effectLst>
        </p:spPr>
      </p:pic>
      <p:sp>
        <p:nvSpPr>
          <p:cNvPr id="9" name="矩形"/>
          <p:cNvSpPr>
            <a:spLocks/>
          </p:cNvSpPr>
          <p:nvPr/>
        </p:nvSpPr>
        <p:spPr>
          <a:xfrm>
            <a:off x="3498716" y="4339473"/>
            <a:ext cx="6992821" cy="1888072"/>
          </a:xfrm>
          <a:prstGeom prst="rect">
            <a:avLst/>
          </a:prstGeom>
          <a:noFill/>
          <a:ln w="9525" cmpd="sng">
            <a:noFill/>
            <a:prstDash val="solid"/>
            <a:miter/>
          </a:ln>
        </p:spPr>
        <p:txBody>
          <a:bodyPr vert="horz" wrap="square" lIns="91440" tIns="45720" rIns="91440" bIns="45720" anchor="t" anchorCtr="0">
            <a:prstTxWarp prst="textNoShape">
              <a:avLst/>
            </a:prstTxWarp>
          </a:bodyPr>
          <a:lstStyle/>
          <a:p>
            <a:pPr marL="285750" indent="-285750" algn="l">
              <a:lnSpc>
                <a:spcPct val="150000"/>
              </a:lnSpc>
              <a:spcBef>
                <a:spcPts val="0"/>
              </a:spcBef>
              <a:spcAft>
                <a:spcPts val="0"/>
              </a:spcAft>
              <a:buFont typeface="Wingdings" pitchFamily="2" charset="2"/>
              <a:buChar char="n"/>
            </a:pPr>
            <a:r>
              <a:rPr lang="zh-CN" altLang="en-US" sz="2400" b="1" dirty="0" smtClean="0">
                <a:solidFill>
                  <a:srgbClr val="FF0000"/>
                </a:solidFill>
                <a:latin typeface="Verdana" charset="0"/>
                <a:ea typeface="微软雅黑" charset="0"/>
                <a:cs typeface="微软雅黑" charset="0"/>
              </a:rPr>
              <a:t>界定</a:t>
            </a:r>
            <a:r>
              <a:rPr lang="zh-CN" altLang="en-US" sz="2400" b="1" dirty="0">
                <a:solidFill>
                  <a:srgbClr val="FF0000"/>
                </a:solidFill>
                <a:latin typeface="Verdana" charset="0"/>
                <a:ea typeface="微软雅黑" charset="0"/>
                <a:cs typeface="微软雅黑" charset="0"/>
              </a:rPr>
              <a:t>了党的“高级干部”</a:t>
            </a:r>
            <a:r>
              <a:rPr lang="zh-CN" altLang="en-US" sz="2400" b="1" dirty="0" smtClean="0">
                <a:solidFill>
                  <a:srgbClr val="FF0000"/>
                </a:solidFill>
                <a:latin typeface="Verdana" charset="0"/>
                <a:ea typeface="微软雅黑" charset="0"/>
                <a:cs typeface="微软雅黑" charset="0"/>
              </a:rPr>
              <a:t>：</a:t>
            </a:r>
            <a:endParaRPr lang="en-US" altLang="zh-CN" sz="2400" b="1" dirty="0" smtClean="0">
              <a:solidFill>
                <a:srgbClr val="FF0000"/>
              </a:solidFill>
              <a:latin typeface="Verdana" charset="0"/>
              <a:ea typeface="微软雅黑" charset="0"/>
              <a:cs typeface="微软雅黑" charset="0"/>
            </a:endParaRPr>
          </a:p>
          <a:p>
            <a:pPr marL="285750" indent="-285750" algn="l">
              <a:lnSpc>
                <a:spcPct val="150000"/>
              </a:lnSpc>
              <a:spcBef>
                <a:spcPts val="0"/>
              </a:spcBef>
              <a:spcAft>
                <a:spcPts val="0"/>
              </a:spcAft>
            </a:pPr>
            <a:r>
              <a:rPr lang="en-US" altLang="zh-CN" sz="2400" b="1" dirty="0" smtClean="0">
                <a:solidFill>
                  <a:srgbClr val="FF0000"/>
                </a:solidFill>
                <a:latin typeface="Verdana" charset="0"/>
                <a:ea typeface="微软雅黑" charset="0"/>
                <a:cs typeface="微软雅黑" charset="0"/>
              </a:rPr>
              <a:t>         </a:t>
            </a:r>
            <a:r>
              <a:rPr lang="zh-CN" altLang="en-US" sz="2400" b="1" dirty="0" smtClean="0">
                <a:solidFill>
                  <a:srgbClr val="FF0000"/>
                </a:solidFill>
                <a:latin typeface="+mn-ea"/>
                <a:ea typeface="+mn-ea"/>
                <a:cs typeface="微软雅黑" charset="0"/>
              </a:rPr>
              <a:t>中央委员会</a:t>
            </a:r>
            <a:r>
              <a:rPr lang="zh-CN" altLang="en-US" sz="2400" b="1" dirty="0">
                <a:solidFill>
                  <a:srgbClr val="FF0000"/>
                </a:solidFill>
                <a:latin typeface="+mn-ea"/>
                <a:ea typeface="+mn-ea"/>
                <a:cs typeface="微软雅黑" charset="0"/>
              </a:rPr>
              <a:t>、中央政治局、中央政治局常务委员会的组成</a:t>
            </a:r>
            <a:r>
              <a:rPr lang="zh-CN" altLang="en-US" sz="2400" b="1" dirty="0" smtClean="0">
                <a:solidFill>
                  <a:srgbClr val="FF0000"/>
                </a:solidFill>
                <a:latin typeface="+mn-ea"/>
                <a:ea typeface="+mn-ea"/>
                <a:cs typeface="微软雅黑" charset="0"/>
              </a:rPr>
              <a:t>人员。的确</a:t>
            </a:r>
            <a:r>
              <a:rPr lang="zh-CN" altLang="en-US" sz="2400" b="1" dirty="0">
                <a:solidFill>
                  <a:srgbClr val="FF0000"/>
                </a:solidFill>
                <a:latin typeface="+mn-ea"/>
                <a:ea typeface="+mn-ea"/>
                <a:cs typeface="微软雅黑" charset="0"/>
              </a:rPr>
              <a:t>很关键！</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0-#ppt_w/2"/>
                                          </p:val>
                                        </p:tav>
                                        <p:tav tm="100000">
                                          <p:val>
                                            <p:strVal val="#ppt_x"/>
                                          </p:val>
                                        </p:tav>
                                      </p:tavLst>
                                    </p:anim>
                                    <p:anim calcmode="lin" valueType="num">
                                      <p:cBhvr additive="base">
                                        <p:cTn id="8" dur="500" fill="hold"/>
                                        <p:tgtEl>
                                          <p:spTgt spid="174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4)">
                                      <p:cBhvr>
                                        <p:cTn id="19" dur="2000"/>
                                        <p:tgtEl>
                                          <p:spTgt spid="8"/>
                                        </p:tgtEl>
                                      </p:cBhvr>
                                    </p:animEffect>
                                  </p:childTnLst>
                                </p:cTn>
                              </p:par>
                              <p:par>
                                <p:cTn id="20" presetID="21" presetClass="entr" presetSubtype="4" fill="hold" grpId="1"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4)">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6" grpId="0"/>
      <p:bldP spid="9"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三、全面加强和规范党内政治生活</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17411" name="文本框 1"/>
          <p:cNvSpPr txBox="1">
            <a:spLocks noChangeArrowheads="1"/>
          </p:cNvSpPr>
          <p:nvPr/>
        </p:nvSpPr>
        <p:spPr bwMode="auto">
          <a:xfrm>
            <a:off x="2011678" y="2311978"/>
            <a:ext cx="8701239" cy="824136"/>
          </a:xfrm>
          <a:prstGeom prst="rect">
            <a:avLst/>
          </a:prstGeom>
          <a:noFill/>
          <a:ln w="9525">
            <a:noFill/>
            <a:miter lim="800000"/>
            <a:headEnd/>
            <a:tailEnd/>
          </a:ln>
        </p:spPr>
        <p:txBody>
          <a:bodyPr wrap="square">
            <a:spAutoFit/>
          </a:bodyPr>
          <a:lstStyle/>
          <a:p>
            <a:pPr indent="406400">
              <a:lnSpc>
                <a:spcPct val="200000"/>
              </a:lnSpc>
            </a:pPr>
            <a:r>
              <a:rPr lang="en-US" altLang="zh-CN" sz="2800" b="1" dirty="0" smtClean="0">
                <a:latin typeface="微软雅黑" pitchFamily="34" charset="-122"/>
                <a:ea typeface="微软雅黑" pitchFamily="34" charset="-122"/>
                <a:cs typeface="仿宋_GB2312" pitchFamily="49" charset="-122"/>
              </a:rPr>
              <a:t>1</a:t>
            </a:r>
            <a:r>
              <a:rPr lang="zh-CN" altLang="en-US" sz="2800" b="1" dirty="0" smtClean="0">
                <a:latin typeface="微软雅黑" pitchFamily="34" charset="-122"/>
                <a:ea typeface="微软雅黑" pitchFamily="34" charset="-122"/>
                <a:cs typeface="仿宋_GB2312" pitchFamily="49" charset="-122"/>
              </a:rPr>
              <a:t>、明确提出加强和规范党内政治生活的首要任务</a:t>
            </a:r>
            <a:endParaRPr lang="zh-CN" altLang="en-US" sz="2800" b="1" dirty="0">
              <a:latin typeface="微软雅黑" pitchFamily="34" charset="-122"/>
              <a:ea typeface="微软雅黑" pitchFamily="34" charset="-122"/>
              <a:cs typeface="仿宋_GB2312" pitchFamily="49" charset="-122"/>
            </a:endParaRPr>
          </a:p>
        </p:txBody>
      </p:sp>
      <p:sp>
        <p:nvSpPr>
          <p:cNvPr id="5" name="圆角矩形 4"/>
          <p:cNvSpPr/>
          <p:nvPr/>
        </p:nvSpPr>
        <p:spPr>
          <a:xfrm>
            <a:off x="1472664" y="1771048"/>
            <a:ext cx="2858703" cy="71226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（二）主体部分：</a:t>
            </a:r>
            <a:endParaRPr lang="zh-CN" altLang="en-US" sz="2800" b="1" dirty="0"/>
          </a:p>
        </p:txBody>
      </p:sp>
      <p:sp>
        <p:nvSpPr>
          <p:cNvPr id="6" name="TextBox 5"/>
          <p:cNvSpPr txBox="1"/>
          <p:nvPr/>
        </p:nvSpPr>
        <p:spPr>
          <a:xfrm>
            <a:off x="2271562" y="3320715"/>
            <a:ext cx="9548261" cy="461665"/>
          </a:xfrm>
          <a:prstGeom prst="rect">
            <a:avLst/>
          </a:prstGeom>
          <a:noFill/>
        </p:spPr>
        <p:txBody>
          <a:bodyPr wrap="square" rtlCol="0">
            <a:spAutoFit/>
          </a:bodyPr>
          <a:lstStyle/>
          <a:p>
            <a:pPr>
              <a:buFont typeface="Wingdings" pitchFamily="2" charset="2"/>
              <a:buChar char="Ø"/>
            </a:pPr>
            <a:r>
              <a:rPr lang="zh-CN" altLang="en-US" sz="2400" b="1" dirty="0" smtClean="0">
                <a:latin typeface="微软雅黑" pitchFamily="34" charset="-122"/>
                <a:ea typeface="微软雅黑" pitchFamily="34" charset="-122"/>
              </a:rPr>
              <a:t>   把坚定理想信念作为开展党内政治生活的首要任务。</a:t>
            </a:r>
            <a:endParaRPr lang="zh-CN" altLang="en-US" sz="2400" b="1" dirty="0">
              <a:latin typeface="微软雅黑" pitchFamily="34" charset="-122"/>
              <a:ea typeface="微软雅黑" pitchFamily="34" charset="-122"/>
            </a:endParaRPr>
          </a:p>
        </p:txBody>
      </p:sp>
      <p:sp>
        <p:nvSpPr>
          <p:cNvPr id="9" name="矩形"/>
          <p:cNvSpPr>
            <a:spLocks/>
          </p:cNvSpPr>
          <p:nvPr/>
        </p:nvSpPr>
        <p:spPr>
          <a:xfrm>
            <a:off x="1679541" y="3925587"/>
            <a:ext cx="6992821" cy="1888072"/>
          </a:xfrm>
          <a:prstGeom prst="rect">
            <a:avLst/>
          </a:prstGeom>
          <a:noFill/>
          <a:ln w="9525" cmpd="sng">
            <a:noFill/>
            <a:prstDash val="solid"/>
            <a:miter/>
          </a:ln>
        </p:spPr>
        <p:txBody>
          <a:bodyPr vert="horz" wrap="square" lIns="91440" tIns="45720" rIns="91440" bIns="45720" anchor="t" anchorCtr="0">
            <a:prstTxWarp prst="textNoShape">
              <a:avLst/>
            </a:prstTxWarp>
          </a:bodyPr>
          <a:lstStyle/>
          <a:p>
            <a:pPr marL="285750" indent="-285750">
              <a:lnSpc>
                <a:spcPct val="150000"/>
              </a:lnSpc>
              <a:spcBef>
                <a:spcPts val="0"/>
              </a:spcBef>
              <a:spcAft>
                <a:spcPts val="0"/>
              </a:spcAft>
              <a:buFont typeface="Wingdings" pitchFamily="2" charset="2"/>
              <a:buChar char="n"/>
            </a:pPr>
            <a:r>
              <a:rPr lang="zh-CN" altLang="en-US" sz="2400" b="1" dirty="0" smtClean="0">
                <a:latin typeface="+mn-ea"/>
                <a:ea typeface="+mn-ea"/>
                <a:cs typeface="微软雅黑" charset="0"/>
              </a:rPr>
              <a:t>全党同志必须把对</a:t>
            </a:r>
            <a:r>
              <a:rPr lang="zh-CN" altLang="en-US" sz="2400" b="1" dirty="0" smtClean="0">
                <a:solidFill>
                  <a:srgbClr val="FF0000"/>
                </a:solidFill>
                <a:latin typeface="微软雅黑" pitchFamily="34" charset="-122"/>
                <a:ea typeface="微软雅黑" pitchFamily="34" charset="-122"/>
                <a:cs typeface="微软雅黑" charset="0"/>
              </a:rPr>
              <a:t>马克思主义的信仰</a:t>
            </a:r>
            <a:r>
              <a:rPr lang="zh-CN" altLang="en-US" sz="2400" b="1" dirty="0" smtClean="0">
                <a:latin typeface="+mn-ea"/>
                <a:ea typeface="+mn-ea"/>
                <a:cs typeface="微软雅黑" charset="0"/>
              </a:rPr>
              <a:t>、对</a:t>
            </a:r>
            <a:r>
              <a:rPr lang="zh-CN" altLang="en-US" sz="2400" b="1" dirty="0" smtClean="0">
                <a:solidFill>
                  <a:srgbClr val="FF0000"/>
                </a:solidFill>
                <a:latin typeface="微软雅黑" pitchFamily="34" charset="-122"/>
                <a:ea typeface="微软雅黑" pitchFamily="34" charset="-122"/>
                <a:cs typeface="微软雅黑" charset="0"/>
              </a:rPr>
              <a:t>社会主义和共产主义的信念</a:t>
            </a:r>
            <a:r>
              <a:rPr lang="zh-CN" altLang="en-US" sz="2400" b="1" dirty="0" smtClean="0">
                <a:latin typeface="+mn-ea"/>
                <a:ea typeface="+mn-ea"/>
                <a:cs typeface="微软雅黑" charset="0"/>
              </a:rPr>
              <a:t>作为毕生追求，在改造客观世界的同时不断改造主观世界，解决好世界观、人生观、价值观这个“总开关”问题。</a:t>
            </a:r>
            <a:endParaRPr lang="zh-CN" altLang="en-US" sz="2400" b="1" dirty="0">
              <a:latin typeface="+mn-ea"/>
              <a:ea typeface="+mn-ea"/>
              <a:cs typeface="微软雅黑" charset="0"/>
            </a:endParaRPr>
          </a:p>
        </p:txBody>
      </p:sp>
      <p:pic>
        <p:nvPicPr>
          <p:cNvPr id="10" name="图片 9" descr="7a4024f48895963521f5368afaee6288.jpg"/>
          <p:cNvPicPr>
            <a:picLocks noChangeAspect="1"/>
          </p:cNvPicPr>
          <p:nvPr/>
        </p:nvPicPr>
        <p:blipFill>
          <a:blip r:embed="rId4"/>
          <a:stretch>
            <a:fillRect/>
          </a:stretch>
        </p:blipFill>
        <p:spPr>
          <a:xfrm>
            <a:off x="9242759" y="4107046"/>
            <a:ext cx="1695450" cy="2032000"/>
          </a:xfrm>
          <a:prstGeom prst="rect">
            <a:avLst/>
          </a:prstGeom>
          <a:ln>
            <a:noFill/>
          </a:ln>
          <a:effectLst>
            <a:softEdge rad="112500"/>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0-#ppt_w/2"/>
                                          </p:val>
                                        </p:tav>
                                        <p:tav tm="100000">
                                          <p:val>
                                            <p:strVal val="#ppt_x"/>
                                          </p:val>
                                        </p:tav>
                                      </p:tavLst>
                                    </p:anim>
                                    <p:anim calcmode="lin" valueType="num">
                                      <p:cBhvr additive="base">
                                        <p:cTn id="8" dur="500" fill="hold"/>
                                        <p:tgtEl>
                                          <p:spTgt spid="174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plus(in)">
                                      <p:cBhvr>
                                        <p:cTn id="19" dur="2000"/>
                                        <p:tgtEl>
                                          <p:spTgt spid="9"/>
                                        </p:tgtEl>
                                      </p:cBhvr>
                                    </p:animEffect>
                                  </p:childTnLst>
                                </p:cTn>
                              </p:par>
                              <p:par>
                                <p:cTn id="20" presetID="1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plus(in)">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6"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三、全面加强和规范党内政治生活</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17411" name="文本框 1"/>
          <p:cNvSpPr txBox="1">
            <a:spLocks noChangeArrowheads="1"/>
          </p:cNvSpPr>
          <p:nvPr/>
        </p:nvSpPr>
        <p:spPr bwMode="auto">
          <a:xfrm>
            <a:off x="2011678" y="2311978"/>
            <a:ext cx="8701239" cy="824136"/>
          </a:xfrm>
          <a:prstGeom prst="rect">
            <a:avLst/>
          </a:prstGeom>
          <a:noFill/>
          <a:ln w="9525">
            <a:noFill/>
            <a:miter lim="800000"/>
            <a:headEnd/>
            <a:tailEnd/>
          </a:ln>
        </p:spPr>
        <p:txBody>
          <a:bodyPr wrap="square">
            <a:spAutoFit/>
          </a:bodyPr>
          <a:lstStyle/>
          <a:p>
            <a:pPr indent="406400">
              <a:lnSpc>
                <a:spcPct val="200000"/>
              </a:lnSpc>
            </a:pPr>
            <a:r>
              <a:rPr lang="en-US" altLang="zh-CN" sz="2800" b="1" dirty="0" smtClean="0">
                <a:latin typeface="微软雅黑" pitchFamily="34" charset="-122"/>
                <a:ea typeface="微软雅黑" pitchFamily="34" charset="-122"/>
                <a:cs typeface="仿宋_GB2312" pitchFamily="49" charset="-122"/>
              </a:rPr>
              <a:t>1</a:t>
            </a:r>
            <a:r>
              <a:rPr lang="zh-CN" altLang="en-US" sz="2800" b="1" dirty="0" smtClean="0">
                <a:latin typeface="微软雅黑" pitchFamily="34" charset="-122"/>
                <a:ea typeface="微软雅黑" pitchFamily="34" charset="-122"/>
                <a:cs typeface="仿宋_GB2312" pitchFamily="49" charset="-122"/>
              </a:rPr>
              <a:t>、明确提出加强和规范党内政治生活的首要任务</a:t>
            </a:r>
            <a:endParaRPr lang="zh-CN" altLang="en-US" sz="2800" b="1" dirty="0">
              <a:latin typeface="微软雅黑" pitchFamily="34" charset="-122"/>
              <a:ea typeface="微软雅黑" pitchFamily="34" charset="-122"/>
              <a:cs typeface="仿宋_GB2312" pitchFamily="49" charset="-122"/>
            </a:endParaRPr>
          </a:p>
        </p:txBody>
      </p:sp>
      <p:sp>
        <p:nvSpPr>
          <p:cNvPr id="5" name="圆角矩形 4"/>
          <p:cNvSpPr/>
          <p:nvPr/>
        </p:nvSpPr>
        <p:spPr>
          <a:xfrm>
            <a:off x="1472664" y="1771048"/>
            <a:ext cx="2858703" cy="71226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（二）主体部分：</a:t>
            </a:r>
            <a:endParaRPr lang="zh-CN" altLang="en-US" sz="2800" b="1" dirty="0"/>
          </a:p>
        </p:txBody>
      </p:sp>
      <p:sp>
        <p:nvSpPr>
          <p:cNvPr id="6" name="TextBox 5"/>
          <p:cNvSpPr txBox="1"/>
          <p:nvPr/>
        </p:nvSpPr>
        <p:spPr>
          <a:xfrm>
            <a:off x="2271562" y="3320715"/>
            <a:ext cx="9548261" cy="461665"/>
          </a:xfrm>
          <a:prstGeom prst="rect">
            <a:avLst/>
          </a:prstGeom>
          <a:noFill/>
        </p:spPr>
        <p:txBody>
          <a:bodyPr wrap="square" rtlCol="0">
            <a:spAutoFit/>
          </a:bodyPr>
          <a:lstStyle/>
          <a:p>
            <a:pPr>
              <a:buFont typeface="Wingdings" pitchFamily="2" charset="2"/>
              <a:buChar char="Ø"/>
            </a:pPr>
            <a:r>
              <a:rPr lang="zh-CN" altLang="en-US" sz="2400" b="1" dirty="0" smtClean="0">
                <a:latin typeface="微软雅黑" pitchFamily="34" charset="-122"/>
                <a:ea typeface="微软雅黑" pitchFamily="34" charset="-122"/>
              </a:rPr>
              <a:t>   把坚定理想信念作为开展党内政治生活的首要任务。</a:t>
            </a:r>
            <a:endParaRPr lang="zh-CN" altLang="en-US" sz="2400" b="1" dirty="0">
              <a:latin typeface="微软雅黑" pitchFamily="34" charset="-122"/>
              <a:ea typeface="微软雅黑" pitchFamily="34" charset="-122"/>
            </a:endParaRPr>
          </a:p>
        </p:txBody>
      </p:sp>
      <p:sp>
        <p:nvSpPr>
          <p:cNvPr id="9" name="矩形"/>
          <p:cNvSpPr>
            <a:spLocks/>
          </p:cNvSpPr>
          <p:nvPr/>
        </p:nvSpPr>
        <p:spPr>
          <a:xfrm>
            <a:off x="3325461" y="3954461"/>
            <a:ext cx="6992821" cy="2629217"/>
          </a:xfrm>
          <a:prstGeom prst="rect">
            <a:avLst/>
          </a:prstGeom>
          <a:noFill/>
          <a:ln w="9525" cmpd="sng">
            <a:noFill/>
            <a:prstDash val="solid"/>
            <a:miter/>
          </a:ln>
        </p:spPr>
        <p:txBody>
          <a:bodyPr vert="horz" wrap="square" lIns="91440" tIns="45720" rIns="91440" bIns="45720" anchor="t" anchorCtr="0">
            <a:prstTxWarp prst="textNoShape">
              <a:avLst/>
            </a:prstTxWarp>
          </a:bodyPr>
          <a:lstStyle/>
          <a:p>
            <a:pPr marL="285750" indent="-285750">
              <a:lnSpc>
                <a:spcPct val="150000"/>
              </a:lnSpc>
              <a:spcBef>
                <a:spcPts val="0"/>
              </a:spcBef>
              <a:spcAft>
                <a:spcPts val="0"/>
              </a:spcAft>
              <a:buFont typeface="Wingdings" pitchFamily="2" charset="2"/>
              <a:buChar char="n"/>
            </a:pPr>
            <a:r>
              <a:rPr lang="zh-CN" altLang="en-US" sz="2400" b="1" dirty="0" smtClean="0">
                <a:solidFill>
                  <a:srgbClr val="FF0000"/>
                </a:solidFill>
                <a:latin typeface="微软雅黑" pitchFamily="34" charset="-122"/>
                <a:ea typeface="微软雅黑" pitchFamily="34" charset="-122"/>
                <a:cs typeface="微软雅黑" charset="0"/>
              </a:rPr>
              <a:t>马克思主义过时了？</a:t>
            </a:r>
            <a:endParaRPr lang="en-US" altLang="zh-CN" sz="2400" b="1" dirty="0" smtClean="0">
              <a:solidFill>
                <a:srgbClr val="FF0000"/>
              </a:solidFill>
              <a:latin typeface="微软雅黑" pitchFamily="34" charset="-122"/>
              <a:ea typeface="微软雅黑" pitchFamily="34" charset="-122"/>
              <a:cs typeface="微软雅黑" charset="0"/>
            </a:endParaRPr>
          </a:p>
          <a:p>
            <a:pPr marL="1200150" lvl="2" indent="-285750">
              <a:lnSpc>
                <a:spcPct val="150000"/>
              </a:lnSpc>
              <a:spcBef>
                <a:spcPts val="0"/>
              </a:spcBef>
              <a:spcAft>
                <a:spcPts val="0"/>
              </a:spcAft>
              <a:buFont typeface="Arial" pitchFamily="34" charset="0"/>
              <a:buChar char="•"/>
            </a:pPr>
            <a:r>
              <a:rPr lang="zh-CN" altLang="en-US" sz="2400" b="1" dirty="0" smtClean="0">
                <a:latin typeface="+mn-ea"/>
                <a:ea typeface="+mn-ea"/>
                <a:cs typeface="微软雅黑" charset="0"/>
              </a:rPr>
              <a:t>科学的世界观和方法论</a:t>
            </a:r>
            <a:endParaRPr lang="en-US" altLang="zh-CN" sz="2400" b="1" dirty="0" smtClean="0">
              <a:latin typeface="+mn-ea"/>
              <a:ea typeface="+mn-ea"/>
              <a:cs typeface="微软雅黑" charset="0"/>
            </a:endParaRPr>
          </a:p>
          <a:p>
            <a:pPr marL="1200150" lvl="2" indent="-285750">
              <a:lnSpc>
                <a:spcPct val="150000"/>
              </a:lnSpc>
              <a:spcBef>
                <a:spcPts val="0"/>
              </a:spcBef>
              <a:spcAft>
                <a:spcPts val="0"/>
              </a:spcAft>
              <a:buFont typeface="Arial" pitchFamily="34" charset="0"/>
              <a:buChar char="•"/>
            </a:pPr>
            <a:r>
              <a:rPr lang="zh-CN" altLang="en-US" sz="2400" b="1" dirty="0" smtClean="0">
                <a:latin typeface="+mn-ea"/>
                <a:ea typeface="+mn-ea"/>
                <a:cs typeface="微软雅黑" charset="0"/>
              </a:rPr>
              <a:t>根本价值观</a:t>
            </a:r>
            <a:endParaRPr lang="en-US" altLang="zh-CN" sz="2400" b="1" dirty="0" smtClean="0">
              <a:latin typeface="+mn-ea"/>
              <a:ea typeface="+mn-ea"/>
              <a:cs typeface="微软雅黑" charset="0"/>
            </a:endParaRPr>
          </a:p>
          <a:p>
            <a:pPr marL="1200150" lvl="2" indent="-285750">
              <a:lnSpc>
                <a:spcPct val="150000"/>
              </a:lnSpc>
              <a:spcBef>
                <a:spcPts val="0"/>
              </a:spcBef>
              <a:spcAft>
                <a:spcPts val="0"/>
              </a:spcAft>
              <a:buFont typeface="Arial" pitchFamily="34" charset="0"/>
              <a:buChar char="•"/>
            </a:pPr>
            <a:r>
              <a:rPr lang="zh-CN" altLang="en-US" sz="2400" b="1" dirty="0" smtClean="0">
                <a:latin typeface="+mn-ea"/>
                <a:ea typeface="+mn-ea"/>
                <a:cs typeface="微软雅黑" charset="0"/>
              </a:rPr>
              <a:t>根本政治立场</a:t>
            </a:r>
            <a:endParaRPr lang="zh-CN" altLang="en-US" sz="2400" b="1" dirty="0">
              <a:latin typeface="+mn-ea"/>
              <a:ea typeface="+mn-ea"/>
              <a:cs typeface="微软雅黑" charset="0"/>
            </a:endParaRPr>
          </a:p>
        </p:txBody>
      </p:sp>
      <p:pic>
        <p:nvPicPr>
          <p:cNvPr id="11" name="图片 10" descr="u=1025716598,1402848237&amp;fm=21&amp;gp=0.jpg"/>
          <p:cNvPicPr>
            <a:picLocks noChangeAspect="1"/>
          </p:cNvPicPr>
          <p:nvPr/>
        </p:nvPicPr>
        <p:blipFill>
          <a:blip r:embed="rId4"/>
          <a:stretch>
            <a:fillRect/>
          </a:stretch>
        </p:blipFill>
        <p:spPr>
          <a:xfrm>
            <a:off x="1925454" y="3945657"/>
            <a:ext cx="1295400" cy="1238250"/>
          </a:xfrm>
          <a:prstGeom prst="ellipse">
            <a:avLst/>
          </a:prstGeom>
          <a:ln>
            <a:noFill/>
          </a:ln>
          <a:effectLst>
            <a:softEdge rad="112500"/>
          </a:effectLst>
        </p:spPr>
      </p:pic>
      <p:pic>
        <p:nvPicPr>
          <p:cNvPr id="12" name="图片 11" descr="aa03befeb4a0511f31e93e11b18ce4ba.jpg"/>
          <p:cNvPicPr>
            <a:picLocks noChangeAspect="1"/>
          </p:cNvPicPr>
          <p:nvPr/>
        </p:nvPicPr>
        <p:blipFill>
          <a:blip r:embed="rId5"/>
          <a:stretch>
            <a:fillRect/>
          </a:stretch>
        </p:blipFill>
        <p:spPr>
          <a:xfrm>
            <a:off x="8296108" y="4220899"/>
            <a:ext cx="2378309" cy="2049092"/>
          </a:xfrm>
          <a:prstGeom prst="rect">
            <a:avLst/>
          </a:prstGeom>
          <a:ln>
            <a:noFill/>
          </a:ln>
          <a:effectLst>
            <a:softEdge rad="112500"/>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heel(4)">
                                      <p:cBhvr>
                                        <p:cTn id="12" dur="20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4)">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nodeType="clickEffect">
                                  <p:stCondLst>
                                    <p:cond delay="0"/>
                                  </p:stCondLst>
                                  <p:iterate type="lt">
                                    <p:tmPct val="50000"/>
                                  </p:iterate>
                                  <p:childTnLst>
                                    <p:set>
                                      <p:cBhvr>
                                        <p:cTn id="21" dur="1" fill="hold">
                                          <p:stCondLst>
                                            <p:cond delay="0"/>
                                          </p:stCondLst>
                                        </p:cTn>
                                        <p:tgtEl>
                                          <p:spTgt spid="9">
                                            <p:txEl>
                                              <p:pRg st="1" end="1"/>
                                            </p:txEl>
                                          </p:spTgt>
                                        </p:tgtEl>
                                        <p:attrNameLst>
                                          <p:attrName>style.visibility</p:attrName>
                                        </p:attrNameLst>
                                      </p:cBhvr>
                                      <p:to>
                                        <p:strVal val="visible"/>
                                      </p:to>
                                    </p:set>
                                    <p:anim calcmode="discrete" valueType="clr">
                                      <p:cBhvr override="childStyle">
                                        <p:cTn id="22" dur="80"/>
                                        <p:tgtEl>
                                          <p:spTgt spid="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9">
                                            <p:txEl>
                                              <p:pRg st="1" end="1"/>
                                            </p:txEl>
                                          </p:spTgt>
                                        </p:tgtEl>
                                        <p:attrNameLst>
                                          <p:attrName>fillcolor</p:attrName>
                                        </p:attrNameLst>
                                      </p:cBhvr>
                                      <p:tavLst>
                                        <p:tav tm="0">
                                          <p:val>
                                            <p:clrVal>
                                              <a:schemeClr val="accent2"/>
                                            </p:clrVal>
                                          </p:val>
                                        </p:tav>
                                        <p:tav tm="50000">
                                          <p:val>
                                            <p:clrVal>
                                              <a:schemeClr val="hlink"/>
                                            </p:clrVal>
                                          </p:val>
                                        </p:tav>
                                      </p:tavLst>
                                    </p:anim>
                                    <p:set>
                                      <p:cBhvr>
                                        <p:cTn id="24" dur="80"/>
                                        <p:tgtEl>
                                          <p:spTgt spid="9">
                                            <p:txEl>
                                              <p:pRg st="1" end="1"/>
                                            </p:txEl>
                                          </p:spTgt>
                                        </p:tgtEl>
                                        <p:attrNameLst>
                                          <p:attrName>fill.type</p:attrName>
                                        </p:attrNameLst>
                                      </p:cBhvr>
                                      <p:to>
                                        <p:strVal val="solid"/>
                                      </p:to>
                                    </p:set>
                                  </p:childTnLst>
                                </p:cTn>
                              </p:par>
                              <p:par>
                                <p:cTn id="25" presetID="27" presetClass="entr" presetSubtype="0" fill="hold" nodeType="withEffect">
                                  <p:stCondLst>
                                    <p:cond delay="0"/>
                                  </p:stCondLst>
                                  <p:iterate type="lt">
                                    <p:tmPct val="50000"/>
                                  </p:iterate>
                                  <p:childTnLst>
                                    <p:set>
                                      <p:cBhvr>
                                        <p:cTn id="26" dur="1" fill="hold">
                                          <p:stCondLst>
                                            <p:cond delay="0"/>
                                          </p:stCondLst>
                                        </p:cTn>
                                        <p:tgtEl>
                                          <p:spTgt spid="9">
                                            <p:txEl>
                                              <p:pRg st="2" end="2"/>
                                            </p:txEl>
                                          </p:spTgt>
                                        </p:tgtEl>
                                        <p:attrNameLst>
                                          <p:attrName>style.visibility</p:attrName>
                                        </p:attrNameLst>
                                      </p:cBhvr>
                                      <p:to>
                                        <p:strVal val="visible"/>
                                      </p:to>
                                    </p:set>
                                    <p:anim calcmode="discrete" valueType="clr">
                                      <p:cBhvr override="childStyle">
                                        <p:cTn id="27" dur="80"/>
                                        <p:tgtEl>
                                          <p:spTgt spid="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9">
                                            <p:txEl>
                                              <p:pRg st="2" end="2"/>
                                            </p:txEl>
                                          </p:spTgt>
                                        </p:tgtEl>
                                        <p:attrNameLst>
                                          <p:attrName>fillcolor</p:attrName>
                                        </p:attrNameLst>
                                      </p:cBhvr>
                                      <p:tavLst>
                                        <p:tav tm="0">
                                          <p:val>
                                            <p:clrVal>
                                              <a:schemeClr val="accent2"/>
                                            </p:clrVal>
                                          </p:val>
                                        </p:tav>
                                        <p:tav tm="50000">
                                          <p:val>
                                            <p:clrVal>
                                              <a:schemeClr val="hlink"/>
                                            </p:clrVal>
                                          </p:val>
                                        </p:tav>
                                      </p:tavLst>
                                    </p:anim>
                                    <p:set>
                                      <p:cBhvr>
                                        <p:cTn id="29" dur="80"/>
                                        <p:tgtEl>
                                          <p:spTgt spid="9">
                                            <p:txEl>
                                              <p:pRg st="2" end="2"/>
                                            </p:txEl>
                                          </p:spTgt>
                                        </p:tgtEl>
                                        <p:attrNameLst>
                                          <p:attrName>fill.type</p:attrName>
                                        </p:attrNameLst>
                                      </p:cBhvr>
                                      <p:to>
                                        <p:strVal val="solid"/>
                                      </p:to>
                                    </p:set>
                                  </p:childTnLst>
                                </p:cTn>
                              </p:par>
                              <p:par>
                                <p:cTn id="30" presetID="27" presetClass="entr" presetSubtype="0" fill="hold" nodeType="withEffect">
                                  <p:stCondLst>
                                    <p:cond delay="0"/>
                                  </p:stCondLst>
                                  <p:iterate type="lt">
                                    <p:tmPct val="50000"/>
                                  </p:iterate>
                                  <p:childTnLst>
                                    <p:set>
                                      <p:cBhvr>
                                        <p:cTn id="31" dur="1" fill="hold">
                                          <p:stCondLst>
                                            <p:cond delay="0"/>
                                          </p:stCondLst>
                                        </p:cTn>
                                        <p:tgtEl>
                                          <p:spTgt spid="9">
                                            <p:txEl>
                                              <p:pRg st="3" end="3"/>
                                            </p:txEl>
                                          </p:spTgt>
                                        </p:tgtEl>
                                        <p:attrNameLst>
                                          <p:attrName>style.visibility</p:attrName>
                                        </p:attrNameLst>
                                      </p:cBhvr>
                                      <p:to>
                                        <p:strVal val="visible"/>
                                      </p:to>
                                    </p:set>
                                    <p:anim calcmode="discrete" valueType="clr">
                                      <p:cBhvr override="childStyle">
                                        <p:cTn id="32" dur="80"/>
                                        <p:tgtEl>
                                          <p:spTgt spid="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9">
                                            <p:txEl>
                                              <p:pRg st="3" end="3"/>
                                            </p:txEl>
                                          </p:spTgt>
                                        </p:tgtEl>
                                        <p:attrNameLst>
                                          <p:attrName>fillcolor</p:attrName>
                                        </p:attrNameLst>
                                      </p:cBhvr>
                                      <p:tavLst>
                                        <p:tav tm="0">
                                          <p:val>
                                            <p:clrVal>
                                              <a:schemeClr val="accent2"/>
                                            </p:clrVal>
                                          </p:val>
                                        </p:tav>
                                        <p:tav tm="50000">
                                          <p:val>
                                            <p:clrVal>
                                              <a:schemeClr val="hlink"/>
                                            </p:clrVal>
                                          </p:val>
                                        </p:tav>
                                      </p:tavLst>
                                    </p:anim>
                                    <p:set>
                                      <p:cBhvr>
                                        <p:cTn id="34" dur="80"/>
                                        <p:tgtEl>
                                          <p:spTgt spid="9">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三、全面加强和规范党内政治生活</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17411" name="文本框 1"/>
          <p:cNvSpPr txBox="1">
            <a:spLocks noChangeArrowheads="1"/>
          </p:cNvSpPr>
          <p:nvPr/>
        </p:nvSpPr>
        <p:spPr bwMode="auto">
          <a:xfrm>
            <a:off x="2011678" y="2311978"/>
            <a:ext cx="8701239" cy="824136"/>
          </a:xfrm>
          <a:prstGeom prst="rect">
            <a:avLst/>
          </a:prstGeom>
          <a:noFill/>
          <a:ln w="9525">
            <a:noFill/>
            <a:miter lim="800000"/>
            <a:headEnd/>
            <a:tailEnd/>
          </a:ln>
        </p:spPr>
        <p:txBody>
          <a:bodyPr wrap="square">
            <a:spAutoFit/>
          </a:bodyPr>
          <a:lstStyle/>
          <a:p>
            <a:pPr indent="406400">
              <a:lnSpc>
                <a:spcPct val="200000"/>
              </a:lnSpc>
            </a:pPr>
            <a:r>
              <a:rPr lang="en-US" altLang="zh-CN" sz="2800" b="1" dirty="0" smtClean="0">
                <a:latin typeface="微软雅黑" pitchFamily="34" charset="-122"/>
                <a:ea typeface="微软雅黑" pitchFamily="34" charset="-122"/>
                <a:cs typeface="仿宋_GB2312" pitchFamily="49" charset="-122"/>
              </a:rPr>
              <a:t>1</a:t>
            </a:r>
            <a:r>
              <a:rPr lang="zh-CN" altLang="en-US" sz="2800" b="1" dirty="0" smtClean="0">
                <a:latin typeface="微软雅黑" pitchFamily="34" charset="-122"/>
                <a:ea typeface="微软雅黑" pitchFamily="34" charset="-122"/>
                <a:cs typeface="仿宋_GB2312" pitchFamily="49" charset="-122"/>
              </a:rPr>
              <a:t>、明确提出加强和规范党内政治生活的首要任务</a:t>
            </a:r>
            <a:endParaRPr lang="zh-CN" altLang="en-US" sz="2800" b="1" dirty="0">
              <a:latin typeface="微软雅黑" pitchFamily="34" charset="-122"/>
              <a:ea typeface="微软雅黑" pitchFamily="34" charset="-122"/>
              <a:cs typeface="仿宋_GB2312" pitchFamily="49" charset="-122"/>
            </a:endParaRPr>
          </a:p>
        </p:txBody>
      </p:sp>
      <p:sp>
        <p:nvSpPr>
          <p:cNvPr id="5" name="圆角矩形 4"/>
          <p:cNvSpPr/>
          <p:nvPr/>
        </p:nvSpPr>
        <p:spPr>
          <a:xfrm>
            <a:off x="1472664" y="1771048"/>
            <a:ext cx="2858703" cy="71226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（二）主体部分：</a:t>
            </a:r>
            <a:endParaRPr lang="zh-CN" altLang="en-US" sz="2800" b="1" dirty="0"/>
          </a:p>
        </p:txBody>
      </p:sp>
      <p:sp>
        <p:nvSpPr>
          <p:cNvPr id="6" name="TextBox 5"/>
          <p:cNvSpPr txBox="1"/>
          <p:nvPr/>
        </p:nvSpPr>
        <p:spPr>
          <a:xfrm>
            <a:off x="2271562" y="3320715"/>
            <a:ext cx="9548261" cy="461665"/>
          </a:xfrm>
          <a:prstGeom prst="rect">
            <a:avLst/>
          </a:prstGeom>
          <a:noFill/>
        </p:spPr>
        <p:txBody>
          <a:bodyPr wrap="square" rtlCol="0">
            <a:spAutoFit/>
          </a:bodyPr>
          <a:lstStyle/>
          <a:p>
            <a:pPr>
              <a:buFont typeface="Wingdings" pitchFamily="2" charset="2"/>
              <a:buChar char="Ø"/>
            </a:pPr>
            <a:r>
              <a:rPr lang="zh-CN" altLang="en-US" sz="2400" b="1" dirty="0" smtClean="0">
                <a:latin typeface="微软雅黑" pitchFamily="34" charset="-122"/>
                <a:ea typeface="微软雅黑" pitchFamily="34" charset="-122"/>
              </a:rPr>
              <a:t>   把坚定理想信念作为开展党内政治生活的首要任务。</a:t>
            </a:r>
            <a:endParaRPr lang="zh-CN" altLang="en-US" sz="2400" b="1" dirty="0">
              <a:latin typeface="微软雅黑" pitchFamily="34" charset="-122"/>
              <a:ea typeface="微软雅黑" pitchFamily="34" charset="-122"/>
            </a:endParaRPr>
          </a:p>
        </p:txBody>
      </p:sp>
      <p:sp>
        <p:nvSpPr>
          <p:cNvPr id="9" name="矩形"/>
          <p:cNvSpPr>
            <a:spLocks/>
          </p:cNvSpPr>
          <p:nvPr/>
        </p:nvSpPr>
        <p:spPr>
          <a:xfrm>
            <a:off x="3325461" y="3954461"/>
            <a:ext cx="6992821" cy="2629217"/>
          </a:xfrm>
          <a:prstGeom prst="rect">
            <a:avLst/>
          </a:prstGeom>
          <a:noFill/>
          <a:ln w="9525" cmpd="sng">
            <a:noFill/>
            <a:prstDash val="solid"/>
            <a:miter/>
          </a:ln>
        </p:spPr>
        <p:txBody>
          <a:bodyPr vert="horz" wrap="square" lIns="91440" tIns="45720" rIns="91440" bIns="45720" anchor="t" anchorCtr="0">
            <a:prstTxWarp prst="textNoShape">
              <a:avLst/>
            </a:prstTxWarp>
          </a:bodyPr>
          <a:lstStyle/>
          <a:p>
            <a:pPr marL="285750" indent="-285750">
              <a:lnSpc>
                <a:spcPct val="150000"/>
              </a:lnSpc>
              <a:spcBef>
                <a:spcPts val="0"/>
              </a:spcBef>
              <a:spcAft>
                <a:spcPts val="0"/>
              </a:spcAft>
              <a:buFont typeface="Wingdings" pitchFamily="2" charset="2"/>
              <a:buChar char="n"/>
            </a:pPr>
            <a:r>
              <a:rPr lang="zh-CN" altLang="en-US" sz="2400" b="1" dirty="0" smtClean="0">
                <a:solidFill>
                  <a:srgbClr val="FF0000"/>
                </a:solidFill>
                <a:latin typeface="微软雅黑" pitchFamily="34" charset="-122"/>
                <a:ea typeface="微软雅黑" pitchFamily="34" charset="-122"/>
                <a:cs typeface="微软雅黑" charset="0"/>
              </a:rPr>
              <a:t>社会主义和共产主义的信念</a:t>
            </a:r>
            <a:endParaRPr lang="en-US" altLang="zh-CN" sz="2400" b="1" dirty="0" smtClean="0">
              <a:solidFill>
                <a:srgbClr val="FF0000"/>
              </a:solidFill>
              <a:latin typeface="微软雅黑" pitchFamily="34" charset="-122"/>
              <a:ea typeface="微软雅黑" pitchFamily="34" charset="-122"/>
              <a:cs typeface="微软雅黑" charset="0"/>
            </a:endParaRPr>
          </a:p>
          <a:p>
            <a:pPr marL="1200150" lvl="2" indent="-285750">
              <a:lnSpc>
                <a:spcPct val="150000"/>
              </a:lnSpc>
              <a:spcBef>
                <a:spcPts val="0"/>
              </a:spcBef>
              <a:spcAft>
                <a:spcPts val="0"/>
              </a:spcAft>
              <a:buFont typeface="Arial" pitchFamily="34" charset="0"/>
              <a:buChar char="•"/>
            </a:pPr>
            <a:r>
              <a:rPr lang="zh-CN" altLang="en-US" sz="2400" b="1" dirty="0" smtClean="0">
                <a:latin typeface="+mn-ea"/>
                <a:ea typeface="+mn-ea"/>
                <a:cs typeface="微软雅黑" charset="0"/>
              </a:rPr>
              <a:t>根本的远大的理想信念</a:t>
            </a:r>
            <a:endParaRPr lang="en-US" altLang="zh-CN" sz="2400" b="1" dirty="0" smtClean="0">
              <a:latin typeface="+mn-ea"/>
              <a:ea typeface="+mn-ea"/>
              <a:cs typeface="微软雅黑" charset="0"/>
            </a:endParaRPr>
          </a:p>
          <a:p>
            <a:pPr marL="1200150" lvl="2" indent="-285750">
              <a:lnSpc>
                <a:spcPct val="150000"/>
              </a:lnSpc>
              <a:spcBef>
                <a:spcPts val="0"/>
              </a:spcBef>
              <a:spcAft>
                <a:spcPts val="0"/>
              </a:spcAft>
              <a:buFont typeface="Arial" pitchFamily="34" charset="0"/>
              <a:buChar char="•"/>
            </a:pPr>
            <a:r>
              <a:rPr lang="zh-CN" altLang="en-US" sz="2400" b="1" dirty="0" smtClean="0">
                <a:latin typeface="+mn-ea"/>
                <a:ea typeface="+mn-ea"/>
                <a:cs typeface="微软雅黑" charset="0"/>
              </a:rPr>
              <a:t>远大理想信念的具体化</a:t>
            </a:r>
            <a:endParaRPr lang="zh-CN" altLang="en-US" sz="2400" b="1" dirty="0">
              <a:latin typeface="+mn-ea"/>
              <a:ea typeface="+mn-ea"/>
              <a:cs typeface="微软雅黑" charset="0"/>
            </a:endParaRPr>
          </a:p>
        </p:txBody>
      </p:sp>
      <p:pic>
        <p:nvPicPr>
          <p:cNvPr id="11" name="图片 10" descr="u=1025716598,1402848237&amp;fm=21&amp;gp=0.jpg"/>
          <p:cNvPicPr>
            <a:picLocks noChangeAspect="1"/>
          </p:cNvPicPr>
          <p:nvPr/>
        </p:nvPicPr>
        <p:blipFill>
          <a:blip r:embed="rId5"/>
          <a:stretch>
            <a:fillRect/>
          </a:stretch>
        </p:blipFill>
        <p:spPr>
          <a:xfrm>
            <a:off x="1925454" y="3945657"/>
            <a:ext cx="1295400" cy="1238250"/>
          </a:xfrm>
          <a:prstGeom prst="ellipse">
            <a:avLst/>
          </a:prstGeom>
          <a:ln>
            <a:noFill/>
          </a:ln>
          <a:effectLst>
            <a:softEdge rad="112500"/>
          </a:effectLst>
        </p:spPr>
      </p:pic>
      <p:pic>
        <p:nvPicPr>
          <p:cNvPr id="10" name="图片 9" descr="c3a40c62a6b93294d36d8cbd3c1531d9.jpg"/>
          <p:cNvPicPr>
            <a:picLocks noChangeAspect="1"/>
          </p:cNvPicPr>
          <p:nvPr/>
        </p:nvPicPr>
        <p:blipFill>
          <a:blip r:embed="rId6"/>
          <a:stretch>
            <a:fillRect/>
          </a:stretch>
        </p:blipFill>
        <p:spPr>
          <a:xfrm>
            <a:off x="8154001" y="4215866"/>
            <a:ext cx="2761047" cy="2051835"/>
          </a:xfrm>
          <a:prstGeom prst="ellipse">
            <a:avLst/>
          </a:prstGeom>
          <a:ln>
            <a:noFill/>
          </a:ln>
          <a:effectLst>
            <a:softEdge rad="112500"/>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ox(i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9">
                                            <p:txEl>
                                              <p:pRg st="1" end="1"/>
                                            </p:txEl>
                                          </p:spTgt>
                                        </p:tgtEl>
                                        <p:attrNameLst>
                                          <p:attrName>style.visibility</p:attrName>
                                        </p:attrNameLst>
                                      </p:cBhvr>
                                      <p:to>
                                        <p:strVal val="visible"/>
                                      </p:to>
                                    </p:set>
                                    <p:anim calcmode="discrete" valueType="clr">
                                      <p:cBhvr override="childStyle">
                                        <p:cTn id="12" dur="80"/>
                                        <p:tgtEl>
                                          <p:spTgt spid="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9">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9">
                                            <p:txEl>
                                              <p:pRg st="1" end="1"/>
                                            </p:txEl>
                                          </p:spTgt>
                                        </p:tgtEl>
                                        <p:attrNameLst>
                                          <p:attrName>fill.type</p:attrName>
                                        </p:attrNameLst>
                                      </p:cBhvr>
                                      <p:to>
                                        <p:strVal val="solid"/>
                                      </p:to>
                                    </p:set>
                                  </p:childTnLst>
                                </p:cTn>
                              </p:par>
                              <p:par>
                                <p:cTn id="15" presetID="27" presetClass="entr" presetSubtype="0" fill="hold" nodeType="withEffect">
                                  <p:stCondLst>
                                    <p:cond delay="0"/>
                                  </p:stCondLst>
                                  <p:iterate type="lt">
                                    <p:tmPct val="50000"/>
                                  </p:iterate>
                                  <p:childTnLst>
                                    <p:set>
                                      <p:cBhvr>
                                        <p:cTn id="16" dur="1" fill="hold">
                                          <p:stCondLst>
                                            <p:cond delay="0"/>
                                          </p:stCondLst>
                                        </p:cTn>
                                        <p:tgtEl>
                                          <p:spTgt spid="9">
                                            <p:txEl>
                                              <p:pRg st="2" end="2"/>
                                            </p:txEl>
                                          </p:spTgt>
                                        </p:tgtEl>
                                        <p:attrNameLst>
                                          <p:attrName>style.visibility</p:attrName>
                                        </p:attrNameLst>
                                      </p:cBhvr>
                                      <p:to>
                                        <p:strVal val="visible"/>
                                      </p:to>
                                    </p:set>
                                    <p:anim calcmode="discrete" valueType="clr">
                                      <p:cBhvr override="childStyle">
                                        <p:cTn id="17" dur="80"/>
                                        <p:tgtEl>
                                          <p:spTgt spid="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9">
                                            <p:txEl>
                                              <p:pRg st="2" end="2"/>
                                            </p:txEl>
                                          </p:spTgt>
                                        </p:tgtEl>
                                        <p:attrNameLst>
                                          <p:attrName>fillcolor</p:attrName>
                                        </p:attrNameLst>
                                      </p:cBhvr>
                                      <p:tavLst>
                                        <p:tav tm="0">
                                          <p:val>
                                            <p:clrVal>
                                              <a:schemeClr val="accent2"/>
                                            </p:clrVal>
                                          </p:val>
                                        </p:tav>
                                        <p:tav tm="50000">
                                          <p:val>
                                            <p:clrVal>
                                              <a:schemeClr val="hlink"/>
                                            </p:clrVal>
                                          </p:val>
                                        </p:tav>
                                      </p:tavLst>
                                    </p:anim>
                                    <p:set>
                                      <p:cBhvr>
                                        <p:cTn id="19" dur="80"/>
                                        <p:tgtEl>
                                          <p:spTgt spid="9">
                                            <p:txEl>
                                              <p:pRg st="2" end="2"/>
                                            </p:tx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heel(4)">
                                      <p:cBhvr>
                                        <p:cTn id="2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三、全面加强和规范党内政治生活</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17411" name="文本框 1"/>
          <p:cNvSpPr txBox="1">
            <a:spLocks noChangeArrowheads="1"/>
          </p:cNvSpPr>
          <p:nvPr/>
        </p:nvSpPr>
        <p:spPr bwMode="auto">
          <a:xfrm>
            <a:off x="2011678" y="2311978"/>
            <a:ext cx="8701239" cy="824136"/>
          </a:xfrm>
          <a:prstGeom prst="rect">
            <a:avLst/>
          </a:prstGeom>
          <a:noFill/>
          <a:ln w="9525">
            <a:noFill/>
            <a:miter lim="800000"/>
            <a:headEnd/>
            <a:tailEnd/>
          </a:ln>
        </p:spPr>
        <p:txBody>
          <a:bodyPr wrap="square">
            <a:spAutoFit/>
          </a:bodyPr>
          <a:lstStyle/>
          <a:p>
            <a:pPr indent="406400">
              <a:lnSpc>
                <a:spcPct val="200000"/>
              </a:lnSpc>
            </a:pPr>
            <a:r>
              <a:rPr lang="en-US" altLang="zh-CN" sz="2800" b="1" dirty="0" smtClean="0">
                <a:latin typeface="微软雅黑" pitchFamily="34" charset="-122"/>
                <a:ea typeface="微软雅黑" pitchFamily="34" charset="-122"/>
                <a:cs typeface="仿宋_GB2312" pitchFamily="49" charset="-122"/>
              </a:rPr>
              <a:t>2</a:t>
            </a:r>
            <a:r>
              <a:rPr lang="zh-CN" altLang="en-US" sz="2800" b="1" dirty="0" smtClean="0">
                <a:latin typeface="微软雅黑" pitchFamily="34" charset="-122"/>
                <a:ea typeface="微软雅黑" pitchFamily="34" charset="-122"/>
                <a:cs typeface="仿宋_GB2312" pitchFamily="49" charset="-122"/>
              </a:rPr>
              <a:t>、明确提出加强和规范党内政治生活的保证</a:t>
            </a:r>
            <a:endParaRPr lang="zh-CN" altLang="en-US" sz="2800" b="1" dirty="0">
              <a:latin typeface="微软雅黑" pitchFamily="34" charset="-122"/>
              <a:ea typeface="微软雅黑" pitchFamily="34" charset="-122"/>
              <a:cs typeface="仿宋_GB2312" pitchFamily="49" charset="-122"/>
            </a:endParaRPr>
          </a:p>
        </p:txBody>
      </p:sp>
      <p:sp>
        <p:nvSpPr>
          <p:cNvPr id="5" name="圆角矩形 4"/>
          <p:cNvSpPr/>
          <p:nvPr/>
        </p:nvSpPr>
        <p:spPr>
          <a:xfrm>
            <a:off x="1472664" y="1771048"/>
            <a:ext cx="2858703" cy="71226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（二）主体部分：</a:t>
            </a:r>
            <a:endParaRPr lang="zh-CN" altLang="en-US" sz="2800" b="1" dirty="0"/>
          </a:p>
        </p:txBody>
      </p:sp>
      <p:sp>
        <p:nvSpPr>
          <p:cNvPr id="6" name="TextBox 5"/>
          <p:cNvSpPr txBox="1"/>
          <p:nvPr/>
        </p:nvSpPr>
        <p:spPr>
          <a:xfrm>
            <a:off x="2271563" y="3320715"/>
            <a:ext cx="8268100" cy="830997"/>
          </a:xfrm>
          <a:prstGeom prst="rect">
            <a:avLst/>
          </a:prstGeom>
          <a:noFill/>
        </p:spPr>
        <p:txBody>
          <a:bodyPr wrap="square" rtlCol="0">
            <a:spAutoFit/>
          </a:bodyPr>
          <a:lstStyle/>
          <a:p>
            <a:pPr>
              <a:buFont typeface="Wingdings" pitchFamily="2" charset="2"/>
              <a:buChar char="Ø"/>
            </a:pPr>
            <a:r>
              <a:rPr lang="zh-CN" altLang="en-US" sz="2400" b="1" dirty="0" smtClean="0">
                <a:latin typeface="微软雅黑" pitchFamily="34" charset="-122"/>
                <a:ea typeface="微软雅黑" pitchFamily="34" charset="-122"/>
              </a:rPr>
              <a:t>     党内政治生活正常开展的根本保证是</a:t>
            </a:r>
            <a:r>
              <a:rPr lang="zh-CN" altLang="en-US" sz="2400" b="1" dirty="0" smtClean="0">
                <a:solidFill>
                  <a:srgbClr val="FF0000"/>
                </a:solidFill>
                <a:latin typeface="微软雅黑" pitchFamily="34" charset="-122"/>
                <a:ea typeface="微软雅黑" pitchFamily="34" charset="-122"/>
              </a:rPr>
              <a:t>坚持党在社会主义初级阶段的基本路线</a:t>
            </a:r>
            <a:endParaRPr lang="zh-CN" altLang="en-US" sz="2400" b="1" dirty="0">
              <a:solidFill>
                <a:srgbClr val="FF0000"/>
              </a:solidFill>
              <a:latin typeface="微软雅黑" pitchFamily="34" charset="-122"/>
              <a:ea typeface="微软雅黑" pitchFamily="34" charset="-122"/>
            </a:endParaRPr>
          </a:p>
        </p:txBody>
      </p:sp>
      <p:sp>
        <p:nvSpPr>
          <p:cNvPr id="9" name="矩形"/>
          <p:cNvSpPr>
            <a:spLocks/>
          </p:cNvSpPr>
          <p:nvPr/>
        </p:nvSpPr>
        <p:spPr>
          <a:xfrm>
            <a:off x="2473693" y="4195093"/>
            <a:ext cx="8037095" cy="2292334"/>
          </a:xfrm>
          <a:prstGeom prst="rect">
            <a:avLst/>
          </a:prstGeom>
          <a:noFill/>
          <a:ln w="9525" cmpd="sng">
            <a:noFill/>
            <a:prstDash val="solid"/>
            <a:miter/>
          </a:ln>
        </p:spPr>
        <p:txBody>
          <a:bodyPr vert="horz" wrap="square" lIns="91440" tIns="45720" rIns="91440" bIns="45720" anchor="t" anchorCtr="0">
            <a:prstTxWarp prst="textNoShape">
              <a:avLst/>
            </a:prstTxWarp>
          </a:bodyPr>
          <a:lstStyle/>
          <a:p>
            <a:pPr marL="285750" indent="-285750">
              <a:lnSpc>
                <a:spcPct val="150000"/>
              </a:lnSpc>
              <a:spcBef>
                <a:spcPts val="0"/>
              </a:spcBef>
              <a:spcAft>
                <a:spcPts val="0"/>
              </a:spcAft>
              <a:buFont typeface="Wingdings" pitchFamily="2" charset="2"/>
              <a:buChar char="n"/>
            </a:pPr>
            <a:r>
              <a:rPr lang="zh-CN" altLang="en-US" sz="2400" b="1" dirty="0" smtClean="0">
                <a:solidFill>
                  <a:srgbClr val="FF0000"/>
                </a:solidFill>
                <a:latin typeface="微软雅黑" pitchFamily="34" charset="-122"/>
                <a:ea typeface="微软雅黑" pitchFamily="34" charset="-122"/>
                <a:cs typeface="微软雅黑" charset="0"/>
              </a:rPr>
              <a:t>党的基本路线（一个中心、两个基本点）</a:t>
            </a:r>
            <a:endParaRPr lang="en-US" altLang="zh-CN" sz="2400" b="1" dirty="0" smtClean="0">
              <a:solidFill>
                <a:srgbClr val="FF0000"/>
              </a:solidFill>
              <a:latin typeface="微软雅黑" pitchFamily="34" charset="-122"/>
              <a:ea typeface="微软雅黑" pitchFamily="34" charset="-122"/>
              <a:cs typeface="微软雅黑" charset="0"/>
            </a:endParaRPr>
          </a:p>
          <a:p>
            <a:pPr marL="285750" indent="-285750">
              <a:lnSpc>
                <a:spcPct val="150000"/>
              </a:lnSpc>
              <a:spcBef>
                <a:spcPts val="0"/>
              </a:spcBef>
              <a:spcAft>
                <a:spcPts val="0"/>
              </a:spcAft>
            </a:pPr>
            <a:r>
              <a:rPr lang="zh-CN" altLang="en-US" sz="2400" b="1" dirty="0" smtClean="0">
                <a:solidFill>
                  <a:srgbClr val="FF0000"/>
                </a:solidFill>
                <a:latin typeface="微软雅黑" pitchFamily="34" charset="-122"/>
                <a:ea typeface="微软雅黑" pitchFamily="34" charset="-122"/>
                <a:cs typeface="微软雅黑" charset="0"/>
              </a:rPr>
              <a:t>      以经济建设为中心，坚持四项基本原则，坚持改革开放，</a:t>
            </a:r>
            <a:r>
              <a:rPr lang="zh-CN" altLang="en-US" sz="2400" b="1" dirty="0" smtClean="0">
                <a:latin typeface="+mn-ea"/>
                <a:ea typeface="+mn-ea"/>
                <a:cs typeface="微软雅黑" charset="0"/>
              </a:rPr>
              <a:t>自力更生，艰苦创业，为把我国建设成为富强民主文明和谐的社会主义现代化国家而奋斗。</a:t>
            </a:r>
            <a:endParaRPr lang="zh-CN" altLang="en-US" sz="2400" b="1" dirty="0">
              <a:latin typeface="+mn-ea"/>
              <a:ea typeface="+mn-ea"/>
              <a:cs typeface="微软雅黑"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0-#ppt_w/2"/>
                                          </p:val>
                                        </p:tav>
                                        <p:tav tm="100000">
                                          <p:val>
                                            <p:strVal val="#ppt_x"/>
                                          </p:val>
                                        </p:tav>
                                      </p:tavLst>
                                    </p:anim>
                                    <p:anim calcmode="lin" valueType="num">
                                      <p:cBhvr additive="base">
                                        <p:cTn id="8" dur="500" fill="hold"/>
                                        <p:tgtEl>
                                          <p:spTgt spid="174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6"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三、全面加强和规范党内政治生活</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17411" name="文本框 1"/>
          <p:cNvSpPr txBox="1">
            <a:spLocks noChangeArrowheads="1"/>
          </p:cNvSpPr>
          <p:nvPr/>
        </p:nvSpPr>
        <p:spPr bwMode="auto">
          <a:xfrm>
            <a:off x="2011678" y="2311978"/>
            <a:ext cx="8701239" cy="824136"/>
          </a:xfrm>
          <a:prstGeom prst="rect">
            <a:avLst/>
          </a:prstGeom>
          <a:noFill/>
          <a:ln w="9525">
            <a:noFill/>
            <a:miter lim="800000"/>
            <a:headEnd/>
            <a:tailEnd/>
          </a:ln>
        </p:spPr>
        <p:txBody>
          <a:bodyPr wrap="square">
            <a:spAutoFit/>
          </a:bodyPr>
          <a:lstStyle/>
          <a:p>
            <a:pPr indent="406400">
              <a:lnSpc>
                <a:spcPct val="200000"/>
              </a:lnSpc>
            </a:pPr>
            <a:r>
              <a:rPr lang="en-US" altLang="zh-CN" sz="2800" b="1" dirty="0" smtClean="0">
                <a:latin typeface="微软雅黑" pitchFamily="34" charset="-122"/>
                <a:ea typeface="微软雅黑" pitchFamily="34" charset="-122"/>
                <a:cs typeface="仿宋_GB2312" pitchFamily="49" charset="-122"/>
              </a:rPr>
              <a:t>2</a:t>
            </a:r>
            <a:r>
              <a:rPr lang="zh-CN" altLang="en-US" sz="2800" b="1" dirty="0" smtClean="0">
                <a:latin typeface="微软雅黑" pitchFamily="34" charset="-122"/>
                <a:ea typeface="微软雅黑" pitchFamily="34" charset="-122"/>
                <a:cs typeface="仿宋_GB2312" pitchFamily="49" charset="-122"/>
              </a:rPr>
              <a:t>、明确提出加强和规范党内政治生活的保证</a:t>
            </a:r>
            <a:endParaRPr lang="zh-CN" altLang="en-US" sz="2800" b="1" dirty="0">
              <a:latin typeface="微软雅黑" pitchFamily="34" charset="-122"/>
              <a:ea typeface="微软雅黑" pitchFamily="34" charset="-122"/>
              <a:cs typeface="仿宋_GB2312" pitchFamily="49" charset="-122"/>
            </a:endParaRPr>
          </a:p>
        </p:txBody>
      </p:sp>
      <p:sp>
        <p:nvSpPr>
          <p:cNvPr id="5" name="圆角矩形 4"/>
          <p:cNvSpPr/>
          <p:nvPr/>
        </p:nvSpPr>
        <p:spPr>
          <a:xfrm>
            <a:off x="1472664" y="1771048"/>
            <a:ext cx="2858703" cy="71226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（二）主体部分：</a:t>
            </a:r>
            <a:endParaRPr lang="zh-CN" altLang="en-US" sz="2800" b="1" dirty="0"/>
          </a:p>
        </p:txBody>
      </p:sp>
      <p:sp>
        <p:nvSpPr>
          <p:cNvPr id="6" name="TextBox 5"/>
          <p:cNvSpPr txBox="1"/>
          <p:nvPr/>
        </p:nvSpPr>
        <p:spPr>
          <a:xfrm>
            <a:off x="2271563" y="3320715"/>
            <a:ext cx="8268100" cy="830997"/>
          </a:xfrm>
          <a:prstGeom prst="rect">
            <a:avLst/>
          </a:prstGeom>
          <a:noFill/>
        </p:spPr>
        <p:txBody>
          <a:bodyPr wrap="square" rtlCol="0">
            <a:spAutoFit/>
          </a:bodyPr>
          <a:lstStyle/>
          <a:p>
            <a:pPr>
              <a:buFont typeface="Wingdings" pitchFamily="2" charset="2"/>
              <a:buChar char="Ø"/>
            </a:pPr>
            <a:r>
              <a:rPr lang="zh-CN" altLang="en-US" sz="2400" b="1" dirty="0" smtClean="0">
                <a:latin typeface="微软雅黑" pitchFamily="34" charset="-122"/>
                <a:ea typeface="微软雅黑" pitchFamily="34" charset="-122"/>
              </a:rPr>
              <a:t>     党内政治生活正常开展的根本保证是</a:t>
            </a:r>
            <a:r>
              <a:rPr lang="zh-CN" altLang="en-US" sz="2400" b="1" dirty="0" smtClean="0">
                <a:solidFill>
                  <a:srgbClr val="FF0000"/>
                </a:solidFill>
                <a:latin typeface="微软雅黑" pitchFamily="34" charset="-122"/>
                <a:ea typeface="微软雅黑" pitchFamily="34" charset="-122"/>
              </a:rPr>
              <a:t>坚持党在社会主义初级阶段的基本路线</a:t>
            </a:r>
            <a:endParaRPr lang="zh-CN" altLang="en-US" sz="2400" b="1" dirty="0">
              <a:solidFill>
                <a:srgbClr val="FF0000"/>
              </a:solidFill>
              <a:latin typeface="微软雅黑" pitchFamily="34" charset="-122"/>
              <a:ea typeface="微软雅黑" pitchFamily="34" charset="-122"/>
            </a:endParaRPr>
          </a:p>
        </p:txBody>
      </p:sp>
      <p:sp>
        <p:nvSpPr>
          <p:cNvPr id="9" name="矩形"/>
          <p:cNvSpPr>
            <a:spLocks/>
          </p:cNvSpPr>
          <p:nvPr/>
        </p:nvSpPr>
        <p:spPr>
          <a:xfrm>
            <a:off x="2473693" y="4195093"/>
            <a:ext cx="8037095" cy="2292334"/>
          </a:xfrm>
          <a:prstGeom prst="rect">
            <a:avLst/>
          </a:prstGeom>
          <a:noFill/>
          <a:ln w="9525" cmpd="sng">
            <a:noFill/>
            <a:prstDash val="solid"/>
            <a:miter/>
          </a:ln>
        </p:spPr>
        <p:txBody>
          <a:bodyPr vert="horz" wrap="square" lIns="91440" tIns="45720" rIns="91440" bIns="45720" anchor="t" anchorCtr="0">
            <a:prstTxWarp prst="textNoShape">
              <a:avLst/>
            </a:prstTxWarp>
          </a:bodyPr>
          <a:lstStyle/>
          <a:p>
            <a:pPr marL="285750" indent="-285750">
              <a:lnSpc>
                <a:spcPct val="150000"/>
              </a:lnSpc>
              <a:spcBef>
                <a:spcPts val="0"/>
              </a:spcBef>
              <a:spcAft>
                <a:spcPts val="0"/>
              </a:spcAft>
              <a:buFont typeface="Wingdings" pitchFamily="2" charset="2"/>
              <a:buChar char="n"/>
            </a:pPr>
            <a:r>
              <a:rPr lang="zh-CN" altLang="en-US" sz="2400" b="1" dirty="0" smtClean="0">
                <a:solidFill>
                  <a:srgbClr val="FF0000"/>
                </a:solidFill>
                <a:latin typeface="微软雅黑" pitchFamily="34" charset="-122"/>
                <a:ea typeface="微软雅黑" pitchFamily="34" charset="-122"/>
                <a:cs typeface="微软雅黑" charset="0"/>
              </a:rPr>
              <a:t>党的基本路线</a:t>
            </a:r>
            <a:endParaRPr lang="en-US" altLang="zh-CN" sz="2400" b="1" dirty="0" smtClean="0">
              <a:solidFill>
                <a:srgbClr val="FF0000"/>
              </a:solidFill>
              <a:latin typeface="微软雅黑" pitchFamily="34" charset="-122"/>
              <a:ea typeface="微软雅黑" pitchFamily="34" charset="-122"/>
              <a:cs typeface="微软雅黑" charset="0"/>
            </a:endParaRPr>
          </a:p>
          <a:p>
            <a:pPr marL="285750" indent="-285750">
              <a:lnSpc>
                <a:spcPct val="150000"/>
              </a:lnSpc>
              <a:spcBef>
                <a:spcPts val="0"/>
              </a:spcBef>
              <a:spcAft>
                <a:spcPts val="0"/>
              </a:spcAft>
            </a:pPr>
            <a:r>
              <a:rPr lang="zh-CN" altLang="en-US" sz="2400" b="1" dirty="0" smtClean="0">
                <a:latin typeface="+mn-ea"/>
                <a:ea typeface="+mn-ea"/>
                <a:cs typeface="微软雅黑" charset="0"/>
              </a:rPr>
              <a:t>      “坚持四项基本原则，</a:t>
            </a:r>
            <a:r>
              <a:rPr lang="zh-CN" altLang="en-US" sz="2400" b="1" dirty="0" smtClean="0">
                <a:solidFill>
                  <a:srgbClr val="FF0000"/>
                </a:solidFill>
                <a:latin typeface="微软雅黑" pitchFamily="34" charset="-122"/>
                <a:ea typeface="微软雅黑" pitchFamily="34" charset="-122"/>
                <a:cs typeface="微软雅黑" charset="0"/>
              </a:rPr>
              <a:t>根本</a:t>
            </a:r>
            <a:r>
              <a:rPr lang="zh-CN" altLang="en-US" sz="2400" b="1" dirty="0" smtClean="0">
                <a:latin typeface="+mn-ea"/>
                <a:ea typeface="+mn-ea"/>
                <a:cs typeface="微软雅黑" charset="0"/>
              </a:rPr>
              <a:t>是</a:t>
            </a:r>
            <a:r>
              <a:rPr lang="zh-CN" altLang="en-US" sz="2400" b="1" dirty="0" smtClean="0">
                <a:latin typeface="微软雅黑" pitchFamily="34" charset="-122"/>
                <a:ea typeface="微软雅黑" pitchFamily="34" charset="-122"/>
                <a:cs typeface="微软雅黑" charset="0"/>
              </a:rPr>
              <a:t>坚持党的领导，坚持中国特色社会主义道路、中国特色社会主义理论体系、中国特色社会主义制度、中国特色社会主义文化。</a:t>
            </a:r>
            <a:r>
              <a:rPr lang="zh-CN" altLang="en-US" sz="2400" b="1" dirty="0" smtClean="0">
                <a:latin typeface="+mn-ea"/>
                <a:ea typeface="+mn-ea"/>
                <a:cs typeface="微软雅黑" charset="0"/>
              </a:rPr>
              <a:t>”</a:t>
            </a:r>
            <a:endParaRPr lang="zh-CN" altLang="en-US" sz="2400" b="1" dirty="0">
              <a:latin typeface="+mn-ea"/>
              <a:ea typeface="+mn-ea"/>
              <a:cs typeface="微软雅黑"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三、全面加强和规范党内政治生活</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17411" name="文本框 1"/>
          <p:cNvSpPr txBox="1">
            <a:spLocks noChangeArrowheads="1"/>
          </p:cNvSpPr>
          <p:nvPr/>
        </p:nvSpPr>
        <p:spPr bwMode="auto">
          <a:xfrm>
            <a:off x="2011678" y="2311978"/>
            <a:ext cx="8701239" cy="824136"/>
          </a:xfrm>
          <a:prstGeom prst="rect">
            <a:avLst/>
          </a:prstGeom>
          <a:noFill/>
          <a:ln w="9525">
            <a:noFill/>
            <a:miter lim="800000"/>
            <a:headEnd/>
            <a:tailEnd/>
          </a:ln>
        </p:spPr>
        <p:txBody>
          <a:bodyPr wrap="square">
            <a:spAutoFit/>
          </a:bodyPr>
          <a:lstStyle/>
          <a:p>
            <a:pPr indent="406400">
              <a:lnSpc>
                <a:spcPct val="200000"/>
              </a:lnSpc>
            </a:pPr>
            <a:r>
              <a:rPr lang="en-US" altLang="zh-CN" sz="2800" b="1" dirty="0" smtClean="0">
                <a:latin typeface="微软雅黑" pitchFamily="34" charset="-122"/>
                <a:ea typeface="微软雅黑" pitchFamily="34" charset="-122"/>
                <a:cs typeface="仿宋_GB2312" pitchFamily="49" charset="-122"/>
              </a:rPr>
              <a:t>2</a:t>
            </a:r>
            <a:r>
              <a:rPr lang="zh-CN" altLang="en-US" sz="2800" b="1" dirty="0" smtClean="0">
                <a:latin typeface="微软雅黑" pitchFamily="34" charset="-122"/>
                <a:ea typeface="微软雅黑" pitchFamily="34" charset="-122"/>
                <a:cs typeface="仿宋_GB2312" pitchFamily="49" charset="-122"/>
              </a:rPr>
              <a:t>、明确提出加强和规范党内政治生活的保证</a:t>
            </a:r>
            <a:endParaRPr lang="zh-CN" altLang="en-US" sz="2800" b="1" dirty="0">
              <a:latin typeface="微软雅黑" pitchFamily="34" charset="-122"/>
              <a:ea typeface="微软雅黑" pitchFamily="34" charset="-122"/>
              <a:cs typeface="仿宋_GB2312" pitchFamily="49" charset="-122"/>
            </a:endParaRPr>
          </a:p>
        </p:txBody>
      </p:sp>
      <p:sp>
        <p:nvSpPr>
          <p:cNvPr id="5" name="圆角矩形 4"/>
          <p:cNvSpPr/>
          <p:nvPr/>
        </p:nvSpPr>
        <p:spPr>
          <a:xfrm>
            <a:off x="1472664" y="1771048"/>
            <a:ext cx="2858703" cy="71226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（二）主体部分：</a:t>
            </a:r>
            <a:endParaRPr lang="zh-CN" altLang="en-US" sz="2800" b="1" dirty="0"/>
          </a:p>
        </p:txBody>
      </p:sp>
      <p:sp>
        <p:nvSpPr>
          <p:cNvPr id="6" name="TextBox 5"/>
          <p:cNvSpPr txBox="1"/>
          <p:nvPr/>
        </p:nvSpPr>
        <p:spPr>
          <a:xfrm>
            <a:off x="2271563" y="3320715"/>
            <a:ext cx="8268100" cy="830997"/>
          </a:xfrm>
          <a:prstGeom prst="rect">
            <a:avLst/>
          </a:prstGeom>
          <a:noFill/>
        </p:spPr>
        <p:txBody>
          <a:bodyPr wrap="square" rtlCol="0">
            <a:spAutoFit/>
          </a:bodyPr>
          <a:lstStyle/>
          <a:p>
            <a:pPr>
              <a:buFont typeface="Wingdings" pitchFamily="2" charset="2"/>
              <a:buChar char="Ø"/>
            </a:pPr>
            <a:r>
              <a:rPr lang="zh-CN" altLang="en-US" sz="2400" b="1" dirty="0" smtClean="0">
                <a:latin typeface="微软雅黑" pitchFamily="34" charset="-122"/>
                <a:ea typeface="微软雅黑" pitchFamily="34" charset="-122"/>
              </a:rPr>
              <a:t>     党内政治生活正常开展的根本保证是</a:t>
            </a:r>
            <a:r>
              <a:rPr lang="zh-CN" altLang="en-US" sz="2400" b="1" dirty="0" smtClean="0">
                <a:solidFill>
                  <a:srgbClr val="FF0000"/>
                </a:solidFill>
                <a:latin typeface="微软雅黑" pitchFamily="34" charset="-122"/>
                <a:ea typeface="微软雅黑" pitchFamily="34" charset="-122"/>
              </a:rPr>
              <a:t>坚持党在社会主义初级阶段的基本路线</a:t>
            </a:r>
            <a:endParaRPr lang="zh-CN" altLang="en-US" sz="2400" b="1" dirty="0">
              <a:solidFill>
                <a:srgbClr val="FF0000"/>
              </a:solidFill>
              <a:latin typeface="微软雅黑" pitchFamily="34" charset="-122"/>
              <a:ea typeface="微软雅黑" pitchFamily="34" charset="-122"/>
            </a:endParaRPr>
          </a:p>
        </p:txBody>
      </p:sp>
      <p:sp>
        <p:nvSpPr>
          <p:cNvPr id="9" name="矩形"/>
          <p:cNvSpPr>
            <a:spLocks/>
          </p:cNvSpPr>
          <p:nvPr/>
        </p:nvSpPr>
        <p:spPr>
          <a:xfrm>
            <a:off x="2435192" y="4329846"/>
            <a:ext cx="4552750" cy="2292334"/>
          </a:xfrm>
          <a:prstGeom prst="rect">
            <a:avLst/>
          </a:prstGeom>
          <a:noFill/>
          <a:ln w="9525" cmpd="sng">
            <a:noFill/>
            <a:prstDash val="solid"/>
            <a:miter/>
          </a:ln>
        </p:spPr>
        <p:txBody>
          <a:bodyPr vert="horz" wrap="square" lIns="91440" tIns="45720" rIns="91440" bIns="45720" anchor="t" anchorCtr="0">
            <a:prstTxWarp prst="textNoShape">
              <a:avLst/>
            </a:prstTxWarp>
          </a:bodyPr>
          <a:lstStyle/>
          <a:p>
            <a:pPr marL="285750" indent="-285750">
              <a:lnSpc>
                <a:spcPct val="150000"/>
              </a:lnSpc>
              <a:spcBef>
                <a:spcPts val="0"/>
              </a:spcBef>
              <a:spcAft>
                <a:spcPts val="0"/>
              </a:spcAft>
              <a:buFont typeface="Wingdings" pitchFamily="2" charset="2"/>
              <a:buChar char="n"/>
            </a:pPr>
            <a:r>
              <a:rPr lang="zh-CN" altLang="en-US" sz="2400" b="1" dirty="0" smtClean="0">
                <a:solidFill>
                  <a:srgbClr val="FF0000"/>
                </a:solidFill>
                <a:latin typeface="微软雅黑" pitchFamily="34" charset="-122"/>
                <a:ea typeface="微软雅黑" pitchFamily="34" charset="-122"/>
                <a:cs typeface="微软雅黑" charset="0"/>
              </a:rPr>
              <a:t>针对性：</a:t>
            </a:r>
            <a:endParaRPr lang="en-US" altLang="zh-CN" sz="2400" b="1" dirty="0" smtClean="0">
              <a:solidFill>
                <a:srgbClr val="FF0000"/>
              </a:solidFill>
              <a:latin typeface="微软雅黑" pitchFamily="34" charset="-122"/>
              <a:ea typeface="微软雅黑" pitchFamily="34" charset="-122"/>
              <a:cs typeface="微软雅黑" charset="0"/>
            </a:endParaRPr>
          </a:p>
          <a:p>
            <a:pPr marL="1200150" lvl="2" indent="-285750">
              <a:lnSpc>
                <a:spcPct val="150000"/>
              </a:lnSpc>
              <a:spcBef>
                <a:spcPts val="0"/>
              </a:spcBef>
              <a:spcAft>
                <a:spcPts val="0"/>
              </a:spcAft>
              <a:buFont typeface="Arial" pitchFamily="34" charset="0"/>
              <a:buChar char="•"/>
            </a:pPr>
            <a:r>
              <a:rPr lang="zh-CN" altLang="en-US" sz="2400" b="1" dirty="0" smtClean="0">
                <a:latin typeface="+mn-ea"/>
                <a:ea typeface="+mn-ea"/>
                <a:cs typeface="微软雅黑" charset="0"/>
              </a:rPr>
              <a:t>封闭僵化的老路</a:t>
            </a:r>
            <a:endParaRPr lang="en-US" altLang="zh-CN" sz="2400" b="1" dirty="0" smtClean="0">
              <a:latin typeface="+mn-ea"/>
              <a:ea typeface="+mn-ea"/>
              <a:cs typeface="微软雅黑" charset="0"/>
            </a:endParaRPr>
          </a:p>
          <a:p>
            <a:pPr marL="1200150" lvl="2" indent="-285750">
              <a:lnSpc>
                <a:spcPct val="150000"/>
              </a:lnSpc>
              <a:spcBef>
                <a:spcPts val="0"/>
              </a:spcBef>
              <a:spcAft>
                <a:spcPts val="0"/>
              </a:spcAft>
              <a:buFont typeface="Arial" pitchFamily="34" charset="0"/>
              <a:buChar char="•"/>
            </a:pPr>
            <a:r>
              <a:rPr lang="zh-CN" altLang="en-US" sz="2400" b="1" dirty="0" smtClean="0">
                <a:latin typeface="+mn-ea"/>
                <a:ea typeface="+mn-ea"/>
                <a:cs typeface="微软雅黑" charset="0"/>
              </a:rPr>
              <a:t>改旗易帜的邪路</a:t>
            </a:r>
            <a:endParaRPr lang="zh-CN" altLang="en-US" sz="2400" b="1" dirty="0">
              <a:latin typeface="+mn-ea"/>
              <a:ea typeface="+mn-ea"/>
              <a:cs typeface="微软雅黑" charset="0"/>
            </a:endParaRPr>
          </a:p>
        </p:txBody>
      </p:sp>
      <p:pic>
        <p:nvPicPr>
          <p:cNvPr id="12" name="图片 11" descr="225be150fd55acb6404fa5045e688c4d.jpg"/>
          <p:cNvPicPr>
            <a:picLocks noChangeAspect="1"/>
          </p:cNvPicPr>
          <p:nvPr/>
        </p:nvPicPr>
        <p:blipFill>
          <a:blip r:embed="rId5"/>
          <a:stretch>
            <a:fillRect/>
          </a:stretch>
        </p:blipFill>
        <p:spPr>
          <a:xfrm>
            <a:off x="6699184" y="4350618"/>
            <a:ext cx="3628724" cy="1982806"/>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i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9"/>
          <p:cNvSpPr>
            <a:spLocks noEditPoints="1"/>
          </p:cNvSpPr>
          <p:nvPr/>
        </p:nvSpPr>
        <p:spPr bwMode="auto">
          <a:xfrm>
            <a:off x="3122084" y="1284818"/>
            <a:ext cx="116416" cy="5039783"/>
          </a:xfrm>
          <a:custGeom>
            <a:avLst/>
            <a:gdLst>
              <a:gd name="T0" fmla="*/ 0 w 153"/>
              <a:gd name="T1" fmla="*/ 0 h 6522"/>
              <a:gd name="T2" fmla="*/ 46203 w 153"/>
              <a:gd name="T3" fmla="*/ 0 h 6522"/>
              <a:gd name="T4" fmla="*/ 46203 w 153"/>
              <a:gd name="T5" fmla="*/ 5040312 h 6522"/>
              <a:gd name="T6" fmla="*/ 0 w 153"/>
              <a:gd name="T7" fmla="*/ 5040312 h 6522"/>
              <a:gd name="T8" fmla="*/ 0 w 153"/>
              <a:gd name="T9" fmla="*/ 0 h 6522"/>
              <a:gd name="T10" fmla="*/ 99224 w 153"/>
              <a:gd name="T11" fmla="*/ 0 h 6522"/>
              <a:gd name="T12" fmla="*/ 115887 w 153"/>
              <a:gd name="T13" fmla="*/ 0 h 6522"/>
              <a:gd name="T14" fmla="*/ 115887 w 153"/>
              <a:gd name="T15" fmla="*/ 5040312 h 6522"/>
              <a:gd name="T16" fmla="*/ 99224 w 153"/>
              <a:gd name="T17" fmla="*/ 5040312 h 6522"/>
              <a:gd name="T18" fmla="*/ 99224 w 153"/>
              <a:gd name="T19" fmla="*/ 0 h 65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 h="6522">
                <a:moveTo>
                  <a:pt x="0" y="0"/>
                </a:moveTo>
                <a:lnTo>
                  <a:pt x="61" y="0"/>
                </a:lnTo>
                <a:lnTo>
                  <a:pt x="61" y="6522"/>
                </a:lnTo>
                <a:lnTo>
                  <a:pt x="0" y="6522"/>
                </a:lnTo>
                <a:lnTo>
                  <a:pt x="0" y="0"/>
                </a:lnTo>
                <a:close/>
                <a:moveTo>
                  <a:pt x="131" y="0"/>
                </a:moveTo>
                <a:lnTo>
                  <a:pt x="153" y="0"/>
                </a:lnTo>
                <a:lnTo>
                  <a:pt x="153" y="6522"/>
                </a:lnTo>
                <a:lnTo>
                  <a:pt x="131" y="6522"/>
                </a:lnTo>
                <a:lnTo>
                  <a:pt x="131" y="0"/>
                </a:lnTo>
                <a:close/>
              </a:path>
            </a:pathLst>
          </a:custGeom>
          <a:solidFill>
            <a:sysClr val="window" lastClr="FFFFFF">
              <a:lumMod val="50000"/>
            </a:sysClr>
          </a:solidFill>
          <a:ln>
            <a:noFill/>
          </a:ln>
        </p:spPr>
        <p:txBody>
          <a:bodyPr lIns="91426" tIns="45712" rIns="91426" bIns="45712"/>
          <a:lstStyle/>
          <a:p>
            <a:pPr defTabSz="1219170" fontAlgn="auto">
              <a:spcBef>
                <a:spcPts val="0"/>
              </a:spcBef>
              <a:spcAft>
                <a:spcPts val="0"/>
              </a:spcAft>
              <a:defRPr/>
            </a:pPr>
            <a:endParaRPr lang="zh-CN" altLang="en-US" sz="1900" kern="0" dirty="0">
              <a:solidFill>
                <a:sysClr val="windowText" lastClr="000000"/>
              </a:solidFill>
              <a:latin typeface="Arial"/>
              <a:ea typeface="微软雅黑"/>
              <a:cs typeface="+mn-ea"/>
              <a:sym typeface="+mn-lt"/>
            </a:endParaRPr>
          </a:p>
        </p:txBody>
      </p:sp>
      <p:sp>
        <p:nvSpPr>
          <p:cNvPr id="36" name="_1"/>
          <p:cNvSpPr txBox="1"/>
          <p:nvPr/>
        </p:nvSpPr>
        <p:spPr bwMode="auto">
          <a:xfrm>
            <a:off x="1388836" y="1994725"/>
            <a:ext cx="1005399" cy="584773"/>
          </a:xfrm>
          <a:prstGeom prst="rect">
            <a:avLst/>
          </a:prstGeom>
          <a:noFill/>
          <a:ln>
            <a:solidFill>
              <a:srgbClr val="DA251D"/>
            </a:solidFill>
          </a:ln>
        </p:spPr>
        <p:txBody>
          <a:bodyPr wrap="none" lIns="91438" tIns="45719" rIns="91438" bIns="45719">
            <a:spAutoFit/>
          </a:bodyPr>
          <a:lstStyle/>
          <a:p>
            <a:pPr fontAlgn="auto">
              <a:spcBef>
                <a:spcPts val="0"/>
              </a:spcBef>
              <a:spcAft>
                <a:spcPts val="0"/>
              </a:spcAft>
              <a:defRPr/>
            </a:pPr>
            <a:r>
              <a:rPr lang="zh-CN" altLang="en-US" sz="3200" kern="0" dirty="0" smtClean="0">
                <a:ln w="38100">
                  <a:noFill/>
                </a:ln>
                <a:solidFill>
                  <a:srgbClr val="EA0000"/>
                </a:solidFill>
                <a:latin typeface="Impact" pitchFamily="34" charset="0"/>
                <a:ea typeface="微软雅黑" pitchFamily="34" charset="-122"/>
              </a:rPr>
              <a:t>目录</a:t>
            </a:r>
            <a:endParaRPr lang="zh-CN" altLang="en-US" sz="3200" kern="0" dirty="0">
              <a:ln w="38100">
                <a:noFill/>
              </a:ln>
              <a:solidFill>
                <a:srgbClr val="EA0000"/>
              </a:solidFill>
              <a:latin typeface="Impact" pitchFamily="34" charset="0"/>
              <a:ea typeface="微软雅黑" pitchFamily="34" charset="-122"/>
            </a:endParaRPr>
          </a:p>
        </p:txBody>
      </p:sp>
      <p:pic>
        <p:nvPicPr>
          <p:cNvPr id="11268" name="图片 38"/>
          <p:cNvPicPr>
            <a:picLocks noChangeAspect="1"/>
          </p:cNvPicPr>
          <p:nvPr/>
        </p:nvPicPr>
        <p:blipFill>
          <a:blip r:embed="rId2"/>
          <a:srcRect/>
          <a:stretch>
            <a:fillRect/>
          </a:stretch>
        </p:blipFill>
        <p:spPr bwMode="auto">
          <a:xfrm>
            <a:off x="772585" y="2222501"/>
            <a:ext cx="2510367" cy="3738033"/>
          </a:xfrm>
          <a:prstGeom prst="rect">
            <a:avLst/>
          </a:prstGeom>
          <a:noFill/>
          <a:ln w="9525">
            <a:noFill/>
            <a:miter lim="800000"/>
            <a:headEnd/>
            <a:tailEnd/>
          </a:ln>
        </p:spPr>
      </p:pic>
      <p:graphicFrame>
        <p:nvGraphicFramePr>
          <p:cNvPr id="40" name="图示 39"/>
          <p:cNvGraphicFramePr/>
          <p:nvPr/>
        </p:nvGraphicFramePr>
        <p:xfrm>
          <a:off x="3406588" y="1852706"/>
          <a:ext cx="8128000" cy="4094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plus(in)">
                                      <p:cBhvr>
                                        <p:cTn id="7"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0"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三、全面加强和规范党内政治生活</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17411" name="文本框 1"/>
          <p:cNvSpPr txBox="1">
            <a:spLocks noChangeArrowheads="1"/>
          </p:cNvSpPr>
          <p:nvPr/>
        </p:nvSpPr>
        <p:spPr bwMode="auto">
          <a:xfrm>
            <a:off x="2011678" y="2311978"/>
            <a:ext cx="8701239" cy="824136"/>
          </a:xfrm>
          <a:prstGeom prst="rect">
            <a:avLst/>
          </a:prstGeom>
          <a:noFill/>
          <a:ln w="9525">
            <a:noFill/>
            <a:miter lim="800000"/>
            <a:headEnd/>
            <a:tailEnd/>
          </a:ln>
        </p:spPr>
        <p:txBody>
          <a:bodyPr wrap="square">
            <a:spAutoFit/>
          </a:bodyPr>
          <a:lstStyle/>
          <a:p>
            <a:pPr indent="406400">
              <a:lnSpc>
                <a:spcPct val="200000"/>
              </a:lnSpc>
            </a:pPr>
            <a:r>
              <a:rPr lang="en-US" altLang="zh-CN" sz="2800" b="1" dirty="0" smtClean="0">
                <a:latin typeface="微软雅黑" pitchFamily="34" charset="-122"/>
                <a:ea typeface="微软雅黑" pitchFamily="34" charset="-122"/>
                <a:cs typeface="仿宋_GB2312" pitchFamily="49" charset="-122"/>
              </a:rPr>
              <a:t>2</a:t>
            </a:r>
            <a:r>
              <a:rPr lang="zh-CN" altLang="en-US" sz="2800" b="1" dirty="0" smtClean="0">
                <a:latin typeface="微软雅黑" pitchFamily="34" charset="-122"/>
                <a:ea typeface="微软雅黑" pitchFamily="34" charset="-122"/>
                <a:cs typeface="仿宋_GB2312" pitchFamily="49" charset="-122"/>
              </a:rPr>
              <a:t>、明确提出加强和规范党内政治生活的保证</a:t>
            </a:r>
            <a:endParaRPr lang="zh-CN" altLang="en-US" sz="2800" b="1" dirty="0">
              <a:latin typeface="微软雅黑" pitchFamily="34" charset="-122"/>
              <a:ea typeface="微软雅黑" pitchFamily="34" charset="-122"/>
              <a:cs typeface="仿宋_GB2312" pitchFamily="49" charset="-122"/>
            </a:endParaRPr>
          </a:p>
        </p:txBody>
      </p:sp>
      <p:sp>
        <p:nvSpPr>
          <p:cNvPr id="5" name="圆角矩形 4"/>
          <p:cNvSpPr/>
          <p:nvPr/>
        </p:nvSpPr>
        <p:spPr>
          <a:xfrm>
            <a:off x="1472664" y="1771048"/>
            <a:ext cx="2858703" cy="71226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（二）主体部分：</a:t>
            </a:r>
            <a:endParaRPr lang="zh-CN" altLang="en-US" sz="2800" b="1" dirty="0"/>
          </a:p>
        </p:txBody>
      </p:sp>
      <p:sp>
        <p:nvSpPr>
          <p:cNvPr id="6" name="TextBox 5"/>
          <p:cNvSpPr txBox="1"/>
          <p:nvPr/>
        </p:nvSpPr>
        <p:spPr>
          <a:xfrm>
            <a:off x="2271563" y="3320715"/>
            <a:ext cx="8268100" cy="830997"/>
          </a:xfrm>
          <a:prstGeom prst="rect">
            <a:avLst/>
          </a:prstGeom>
          <a:noFill/>
        </p:spPr>
        <p:txBody>
          <a:bodyPr wrap="square" rtlCol="0">
            <a:spAutoFit/>
          </a:bodyPr>
          <a:lstStyle/>
          <a:p>
            <a:pPr>
              <a:buFont typeface="Wingdings" pitchFamily="2" charset="2"/>
              <a:buChar char="Ø"/>
            </a:pPr>
            <a:r>
              <a:rPr lang="zh-CN" altLang="en-US" sz="2400" b="1" dirty="0" smtClean="0">
                <a:latin typeface="微软雅黑" pitchFamily="34" charset="-122"/>
                <a:ea typeface="微软雅黑" pitchFamily="34" charset="-122"/>
              </a:rPr>
              <a:t>     党内政治生活正常开展的根本保证是</a:t>
            </a:r>
            <a:r>
              <a:rPr lang="zh-CN" altLang="en-US" sz="2400" b="1" dirty="0" smtClean="0">
                <a:solidFill>
                  <a:srgbClr val="FF0000"/>
                </a:solidFill>
                <a:latin typeface="微软雅黑" pitchFamily="34" charset="-122"/>
                <a:ea typeface="微软雅黑" pitchFamily="34" charset="-122"/>
              </a:rPr>
              <a:t>坚持党在社会主义初级阶段的基本路线</a:t>
            </a:r>
            <a:endParaRPr lang="zh-CN" altLang="en-US" sz="2400" b="1" dirty="0">
              <a:solidFill>
                <a:srgbClr val="FF0000"/>
              </a:solidFill>
              <a:latin typeface="微软雅黑" pitchFamily="34" charset="-122"/>
              <a:ea typeface="微软雅黑" pitchFamily="34" charset="-122"/>
            </a:endParaRPr>
          </a:p>
        </p:txBody>
      </p:sp>
      <p:sp>
        <p:nvSpPr>
          <p:cNvPr id="9" name="矩形"/>
          <p:cNvSpPr>
            <a:spLocks/>
          </p:cNvSpPr>
          <p:nvPr/>
        </p:nvSpPr>
        <p:spPr>
          <a:xfrm>
            <a:off x="2338940" y="4156591"/>
            <a:ext cx="8114096" cy="2292334"/>
          </a:xfrm>
          <a:prstGeom prst="rect">
            <a:avLst/>
          </a:prstGeom>
          <a:noFill/>
          <a:ln w="9525" cmpd="sng">
            <a:noFill/>
            <a:prstDash val="solid"/>
            <a:miter/>
          </a:ln>
        </p:spPr>
        <p:txBody>
          <a:bodyPr vert="horz" wrap="square" lIns="91440" tIns="45720" rIns="91440" bIns="45720" anchor="t" anchorCtr="0">
            <a:prstTxWarp prst="textNoShape">
              <a:avLst/>
            </a:prstTxWarp>
          </a:bodyPr>
          <a:lstStyle/>
          <a:p>
            <a:pPr marL="285750" indent="-285750">
              <a:lnSpc>
                <a:spcPct val="150000"/>
              </a:lnSpc>
              <a:spcBef>
                <a:spcPts val="0"/>
              </a:spcBef>
              <a:spcAft>
                <a:spcPts val="0"/>
              </a:spcAft>
              <a:buFont typeface="Wingdings" pitchFamily="2" charset="2"/>
              <a:buChar char="n"/>
            </a:pPr>
            <a:r>
              <a:rPr lang="zh-CN" altLang="en-US" sz="2400" b="1" dirty="0" smtClean="0">
                <a:solidFill>
                  <a:srgbClr val="FF0000"/>
                </a:solidFill>
                <a:latin typeface="微软雅黑" pitchFamily="34" charset="-122"/>
                <a:ea typeface="微软雅黑" pitchFamily="34" charset="-122"/>
                <a:cs typeface="微软雅黑" charset="0"/>
              </a:rPr>
              <a:t>值得关注：</a:t>
            </a:r>
            <a:endParaRPr lang="en-US" altLang="zh-CN" sz="2400" b="1" dirty="0" smtClean="0">
              <a:solidFill>
                <a:srgbClr val="FF0000"/>
              </a:solidFill>
              <a:latin typeface="微软雅黑" pitchFamily="34" charset="-122"/>
              <a:ea typeface="微软雅黑" pitchFamily="34" charset="-122"/>
              <a:cs typeface="微软雅黑" charset="0"/>
            </a:endParaRPr>
          </a:p>
          <a:p>
            <a:pPr marL="1200150" lvl="2" indent="-285750">
              <a:lnSpc>
                <a:spcPct val="150000"/>
              </a:lnSpc>
              <a:spcBef>
                <a:spcPts val="0"/>
              </a:spcBef>
              <a:spcAft>
                <a:spcPts val="0"/>
              </a:spcAft>
              <a:buFont typeface="Arial" pitchFamily="34" charset="0"/>
              <a:buChar char="•"/>
            </a:pPr>
            <a:r>
              <a:rPr lang="zh-CN" altLang="en-US" sz="2400" b="1" dirty="0" smtClean="0">
                <a:latin typeface="+mn-ea"/>
                <a:ea typeface="+mn-ea"/>
                <a:cs typeface="微软雅黑" charset="0"/>
              </a:rPr>
              <a:t>指出“是党和国家的生命线、人民的幸福线”。</a:t>
            </a:r>
            <a:endParaRPr lang="en-US" altLang="zh-CN" sz="2400" b="1" dirty="0" smtClean="0">
              <a:latin typeface="+mn-ea"/>
              <a:ea typeface="+mn-ea"/>
              <a:cs typeface="微软雅黑" charset="0"/>
            </a:endParaRPr>
          </a:p>
          <a:p>
            <a:pPr marL="1200150" lvl="2" indent="-285750">
              <a:lnSpc>
                <a:spcPct val="150000"/>
              </a:lnSpc>
              <a:spcBef>
                <a:spcPts val="0"/>
              </a:spcBef>
              <a:spcAft>
                <a:spcPts val="0"/>
              </a:spcAft>
              <a:buFont typeface="Arial" pitchFamily="34" charset="0"/>
              <a:buChar char="•"/>
            </a:pPr>
            <a:r>
              <a:rPr lang="zh-CN" altLang="en-US" sz="2400" b="1" dirty="0" smtClean="0">
                <a:latin typeface="+mn-ea"/>
                <a:ea typeface="+mn-ea"/>
                <a:cs typeface="微软雅黑" charset="0"/>
              </a:rPr>
              <a:t>指出“考察识别干部特别是高级干部必须首先看是否坚定不移贯彻党的基本路线。”</a:t>
            </a:r>
            <a:endParaRPr lang="zh-CN" altLang="en-US" sz="2400" b="1" dirty="0">
              <a:latin typeface="+mn-ea"/>
              <a:ea typeface="+mn-ea"/>
              <a:cs typeface="微软雅黑"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三、全面加强和规范党内政治生活</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17411" name="文本框 1"/>
          <p:cNvSpPr txBox="1">
            <a:spLocks noChangeArrowheads="1"/>
          </p:cNvSpPr>
          <p:nvPr/>
        </p:nvSpPr>
        <p:spPr bwMode="auto">
          <a:xfrm>
            <a:off x="2011678" y="2311978"/>
            <a:ext cx="8701239" cy="824136"/>
          </a:xfrm>
          <a:prstGeom prst="rect">
            <a:avLst/>
          </a:prstGeom>
          <a:noFill/>
          <a:ln w="9525">
            <a:noFill/>
            <a:miter lim="800000"/>
            <a:headEnd/>
            <a:tailEnd/>
          </a:ln>
        </p:spPr>
        <p:txBody>
          <a:bodyPr wrap="square">
            <a:spAutoFit/>
          </a:bodyPr>
          <a:lstStyle/>
          <a:p>
            <a:pPr indent="406400">
              <a:lnSpc>
                <a:spcPct val="200000"/>
              </a:lnSpc>
            </a:pPr>
            <a:r>
              <a:rPr lang="en-US" altLang="zh-CN" sz="2800" b="1" dirty="0" smtClean="0">
                <a:latin typeface="微软雅黑" pitchFamily="34" charset="-122"/>
                <a:ea typeface="微软雅黑" pitchFamily="34" charset="-122"/>
                <a:cs typeface="仿宋_GB2312" pitchFamily="49" charset="-122"/>
              </a:rPr>
              <a:t>3</a:t>
            </a:r>
            <a:r>
              <a:rPr lang="zh-CN" altLang="en-US" sz="2800" b="1" dirty="0" smtClean="0">
                <a:latin typeface="微软雅黑" pitchFamily="34" charset="-122"/>
                <a:ea typeface="微软雅黑" pitchFamily="34" charset="-122"/>
                <a:cs typeface="仿宋_GB2312" pitchFamily="49" charset="-122"/>
              </a:rPr>
              <a:t>、明确提出加强和规范党内政治生活的重要目的</a:t>
            </a:r>
            <a:endParaRPr lang="zh-CN" altLang="en-US" sz="2800" b="1" dirty="0">
              <a:latin typeface="微软雅黑" pitchFamily="34" charset="-122"/>
              <a:ea typeface="微软雅黑" pitchFamily="34" charset="-122"/>
              <a:cs typeface="仿宋_GB2312" pitchFamily="49" charset="-122"/>
            </a:endParaRPr>
          </a:p>
        </p:txBody>
      </p:sp>
      <p:sp>
        <p:nvSpPr>
          <p:cNvPr id="5" name="圆角矩形 4"/>
          <p:cNvSpPr/>
          <p:nvPr/>
        </p:nvSpPr>
        <p:spPr>
          <a:xfrm>
            <a:off x="1472664" y="1771048"/>
            <a:ext cx="2858703" cy="71226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（二）主体部分：</a:t>
            </a:r>
            <a:endParaRPr lang="zh-CN" altLang="en-US" sz="2800" b="1" dirty="0"/>
          </a:p>
        </p:txBody>
      </p:sp>
      <p:sp>
        <p:nvSpPr>
          <p:cNvPr id="6" name="TextBox 5"/>
          <p:cNvSpPr txBox="1"/>
          <p:nvPr/>
        </p:nvSpPr>
        <p:spPr>
          <a:xfrm>
            <a:off x="2271563" y="3320715"/>
            <a:ext cx="8268100" cy="830997"/>
          </a:xfrm>
          <a:prstGeom prst="rect">
            <a:avLst/>
          </a:prstGeom>
          <a:noFill/>
        </p:spPr>
        <p:txBody>
          <a:bodyPr wrap="square" rtlCol="0">
            <a:spAutoFit/>
          </a:bodyPr>
          <a:lstStyle/>
          <a:p>
            <a:pPr>
              <a:buFont typeface="Wingdings" pitchFamily="2" charset="2"/>
              <a:buChar char="Ø"/>
            </a:pPr>
            <a:r>
              <a:rPr lang="zh-CN" altLang="en-US" sz="2400" b="1" dirty="0" smtClean="0">
                <a:latin typeface="微软雅黑" pitchFamily="34" charset="-122"/>
                <a:ea typeface="微软雅黑" pitchFamily="34" charset="-122"/>
              </a:rPr>
              <a:t>    加强和规范党内政治生活，是为了</a:t>
            </a:r>
            <a:r>
              <a:rPr lang="zh-CN" altLang="en-US" sz="2400" b="1" dirty="0" smtClean="0">
                <a:solidFill>
                  <a:srgbClr val="FF0000"/>
                </a:solidFill>
                <a:latin typeface="微软雅黑" pitchFamily="34" charset="-122"/>
                <a:ea typeface="微软雅黑" pitchFamily="34" charset="-122"/>
              </a:rPr>
              <a:t>坚决维护党中央权威、保证全党令行禁止</a:t>
            </a:r>
            <a:endParaRPr lang="zh-CN" altLang="en-US" sz="2400" b="1" dirty="0">
              <a:solidFill>
                <a:srgbClr val="FF0000"/>
              </a:solidFill>
              <a:latin typeface="微软雅黑" pitchFamily="34" charset="-122"/>
              <a:ea typeface="微软雅黑" pitchFamily="34" charset="-122"/>
            </a:endParaRPr>
          </a:p>
        </p:txBody>
      </p:sp>
      <p:sp>
        <p:nvSpPr>
          <p:cNvPr id="9" name="矩形"/>
          <p:cNvSpPr>
            <a:spLocks/>
          </p:cNvSpPr>
          <p:nvPr/>
        </p:nvSpPr>
        <p:spPr>
          <a:xfrm>
            <a:off x="2338940" y="4156591"/>
            <a:ext cx="8114096" cy="2292334"/>
          </a:xfrm>
          <a:prstGeom prst="rect">
            <a:avLst/>
          </a:prstGeom>
          <a:noFill/>
          <a:ln w="9525" cmpd="sng">
            <a:noFill/>
            <a:prstDash val="solid"/>
            <a:miter/>
          </a:ln>
        </p:spPr>
        <p:txBody>
          <a:bodyPr vert="horz" wrap="square" lIns="91440" tIns="45720" rIns="91440" bIns="45720" anchor="t" anchorCtr="0">
            <a:prstTxWarp prst="textNoShape">
              <a:avLst/>
            </a:prstTxWarp>
          </a:bodyPr>
          <a:lstStyle/>
          <a:p>
            <a:pPr marL="1200150" lvl="2" indent="-285750">
              <a:lnSpc>
                <a:spcPct val="150000"/>
              </a:lnSpc>
              <a:spcBef>
                <a:spcPts val="0"/>
              </a:spcBef>
              <a:spcAft>
                <a:spcPts val="0"/>
              </a:spcAft>
              <a:buFont typeface="Arial" pitchFamily="34" charset="0"/>
              <a:buChar char="•"/>
            </a:pPr>
            <a:r>
              <a:rPr lang="zh-CN" altLang="en-US" sz="2400" b="1" dirty="0" smtClean="0">
                <a:latin typeface="+mn-ea"/>
                <a:ea typeface="+mn-ea"/>
                <a:cs typeface="微软雅黑" charset="0"/>
              </a:rPr>
              <a:t>向党中央看齐</a:t>
            </a:r>
            <a:endParaRPr lang="en-US" altLang="zh-CN" sz="2400" b="1" dirty="0" smtClean="0">
              <a:latin typeface="+mn-ea"/>
              <a:ea typeface="+mn-ea"/>
              <a:cs typeface="微软雅黑" charset="0"/>
            </a:endParaRPr>
          </a:p>
          <a:p>
            <a:pPr marL="1200150" lvl="2" indent="-285750">
              <a:lnSpc>
                <a:spcPct val="150000"/>
              </a:lnSpc>
              <a:spcBef>
                <a:spcPts val="0"/>
              </a:spcBef>
              <a:spcAft>
                <a:spcPts val="0"/>
              </a:spcAft>
              <a:buFont typeface="Arial" pitchFamily="34" charset="0"/>
              <a:buChar char="•"/>
            </a:pPr>
            <a:r>
              <a:rPr lang="zh-CN" altLang="en-US" sz="2400" b="1" dirty="0" smtClean="0">
                <a:latin typeface="+mn-ea"/>
                <a:ea typeface="+mn-ea"/>
                <a:cs typeface="微软雅黑" charset="0"/>
              </a:rPr>
              <a:t>向党的理论和路线方针政策看齐</a:t>
            </a:r>
            <a:endParaRPr lang="en-US" altLang="zh-CN" sz="2400" b="1" dirty="0" smtClean="0">
              <a:latin typeface="+mn-ea"/>
              <a:ea typeface="+mn-ea"/>
              <a:cs typeface="微软雅黑" charset="0"/>
            </a:endParaRPr>
          </a:p>
          <a:p>
            <a:pPr marL="1200150" lvl="2" indent="-285750">
              <a:lnSpc>
                <a:spcPct val="150000"/>
              </a:lnSpc>
              <a:spcBef>
                <a:spcPts val="0"/>
              </a:spcBef>
              <a:spcAft>
                <a:spcPts val="0"/>
              </a:spcAft>
              <a:buFont typeface="Arial" pitchFamily="34" charset="0"/>
              <a:buChar char="•"/>
            </a:pPr>
            <a:r>
              <a:rPr lang="zh-CN" altLang="en-US" sz="2400" b="1" dirty="0" smtClean="0">
                <a:latin typeface="+mn-ea"/>
                <a:ea typeface="+mn-ea"/>
                <a:cs typeface="微软雅黑" charset="0"/>
              </a:rPr>
              <a:t>向党中央决策部署看齐”</a:t>
            </a:r>
            <a:endParaRPr lang="zh-CN" altLang="en-US" sz="2400" b="1" dirty="0">
              <a:latin typeface="+mn-ea"/>
              <a:ea typeface="+mn-ea"/>
              <a:cs typeface="微软雅黑"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0-#ppt_w/2"/>
                                          </p:val>
                                        </p:tav>
                                        <p:tav tm="100000">
                                          <p:val>
                                            <p:strVal val="#ppt_x"/>
                                          </p:val>
                                        </p:tav>
                                      </p:tavLst>
                                    </p:anim>
                                    <p:anim calcmode="lin" valueType="num">
                                      <p:cBhvr additive="base">
                                        <p:cTn id="8" dur="500" fill="hold"/>
                                        <p:tgtEl>
                                          <p:spTgt spid="174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amond(in)">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6" grpId="0"/>
      <p:bldP spid="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三、全面加强和规范党内政治生活</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17411" name="文本框 1"/>
          <p:cNvSpPr txBox="1">
            <a:spLocks noChangeArrowheads="1"/>
          </p:cNvSpPr>
          <p:nvPr/>
        </p:nvSpPr>
        <p:spPr bwMode="auto">
          <a:xfrm>
            <a:off x="2011678" y="2311978"/>
            <a:ext cx="8701239" cy="824136"/>
          </a:xfrm>
          <a:prstGeom prst="rect">
            <a:avLst/>
          </a:prstGeom>
          <a:noFill/>
          <a:ln w="9525">
            <a:noFill/>
            <a:miter lim="800000"/>
            <a:headEnd/>
            <a:tailEnd/>
          </a:ln>
        </p:spPr>
        <p:txBody>
          <a:bodyPr wrap="square">
            <a:spAutoFit/>
          </a:bodyPr>
          <a:lstStyle/>
          <a:p>
            <a:pPr indent="406400">
              <a:lnSpc>
                <a:spcPct val="200000"/>
              </a:lnSpc>
            </a:pPr>
            <a:r>
              <a:rPr lang="en-US" altLang="zh-CN" sz="2800" b="1" dirty="0" smtClean="0">
                <a:latin typeface="微软雅黑" pitchFamily="34" charset="-122"/>
                <a:ea typeface="微软雅黑" pitchFamily="34" charset="-122"/>
                <a:cs typeface="仿宋_GB2312" pitchFamily="49" charset="-122"/>
              </a:rPr>
              <a:t>3</a:t>
            </a:r>
            <a:r>
              <a:rPr lang="zh-CN" altLang="en-US" sz="2800" b="1" dirty="0" smtClean="0">
                <a:latin typeface="微软雅黑" pitchFamily="34" charset="-122"/>
                <a:ea typeface="微软雅黑" pitchFamily="34" charset="-122"/>
                <a:cs typeface="仿宋_GB2312" pitchFamily="49" charset="-122"/>
              </a:rPr>
              <a:t>、明确提出加强和规范党内政治生活的重要目的</a:t>
            </a:r>
            <a:endParaRPr lang="zh-CN" altLang="en-US" sz="2800" b="1" dirty="0">
              <a:latin typeface="微软雅黑" pitchFamily="34" charset="-122"/>
              <a:ea typeface="微软雅黑" pitchFamily="34" charset="-122"/>
              <a:cs typeface="仿宋_GB2312" pitchFamily="49" charset="-122"/>
            </a:endParaRPr>
          </a:p>
        </p:txBody>
      </p:sp>
      <p:sp>
        <p:nvSpPr>
          <p:cNvPr id="5" name="圆角矩形 4"/>
          <p:cNvSpPr/>
          <p:nvPr/>
        </p:nvSpPr>
        <p:spPr>
          <a:xfrm>
            <a:off x="1472664" y="1771048"/>
            <a:ext cx="2858703" cy="71226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（二）主体部分：</a:t>
            </a:r>
            <a:endParaRPr lang="zh-CN" altLang="en-US" sz="2800" b="1" dirty="0"/>
          </a:p>
        </p:txBody>
      </p:sp>
      <p:sp>
        <p:nvSpPr>
          <p:cNvPr id="6" name="TextBox 5"/>
          <p:cNvSpPr txBox="1"/>
          <p:nvPr/>
        </p:nvSpPr>
        <p:spPr>
          <a:xfrm>
            <a:off x="2271563" y="3320715"/>
            <a:ext cx="8268100" cy="830997"/>
          </a:xfrm>
          <a:prstGeom prst="rect">
            <a:avLst/>
          </a:prstGeom>
          <a:noFill/>
        </p:spPr>
        <p:txBody>
          <a:bodyPr wrap="square" rtlCol="0">
            <a:spAutoFit/>
          </a:bodyPr>
          <a:lstStyle/>
          <a:p>
            <a:pPr>
              <a:buFont typeface="Wingdings" pitchFamily="2" charset="2"/>
              <a:buChar char="Ø"/>
            </a:pPr>
            <a:r>
              <a:rPr lang="zh-CN" altLang="en-US" sz="2400" b="1" dirty="0" smtClean="0">
                <a:latin typeface="微软雅黑" pitchFamily="34" charset="-122"/>
                <a:ea typeface="微软雅黑" pitchFamily="34" charset="-122"/>
              </a:rPr>
              <a:t>    加强和规范党内政治生活，是为了</a:t>
            </a:r>
            <a:r>
              <a:rPr lang="zh-CN" altLang="en-US" sz="2400" b="1" dirty="0" smtClean="0">
                <a:solidFill>
                  <a:srgbClr val="FF0000"/>
                </a:solidFill>
                <a:latin typeface="微软雅黑" pitchFamily="34" charset="-122"/>
                <a:ea typeface="微软雅黑" pitchFamily="34" charset="-122"/>
              </a:rPr>
              <a:t>坚决维护党中央权威、保证全党令行禁止</a:t>
            </a:r>
            <a:endParaRPr lang="zh-CN" altLang="en-US" sz="2400" b="1" dirty="0">
              <a:solidFill>
                <a:srgbClr val="FF0000"/>
              </a:solidFill>
              <a:latin typeface="微软雅黑" pitchFamily="34" charset="-122"/>
              <a:ea typeface="微软雅黑" pitchFamily="34" charset="-122"/>
            </a:endParaRPr>
          </a:p>
        </p:txBody>
      </p:sp>
      <p:grpSp>
        <p:nvGrpSpPr>
          <p:cNvPr id="8" name="组合 7"/>
          <p:cNvGrpSpPr/>
          <p:nvPr/>
        </p:nvGrpSpPr>
        <p:grpSpPr>
          <a:xfrm>
            <a:off x="1883595" y="4004109"/>
            <a:ext cx="9301162" cy="2573505"/>
            <a:chOff x="1652588" y="2047875"/>
            <a:chExt cx="9301162" cy="3557588"/>
          </a:xfrm>
        </p:grpSpPr>
        <p:sp>
          <p:nvSpPr>
            <p:cNvPr id="10" name="曲线"/>
            <p:cNvSpPr>
              <a:spLocks/>
            </p:cNvSpPr>
            <p:nvPr/>
          </p:nvSpPr>
          <p:spPr>
            <a:xfrm>
              <a:off x="1652588" y="3208338"/>
              <a:ext cx="511174" cy="446086"/>
            </a:xfrm>
            <a:custGeom>
              <a:avLst/>
              <a:gdLst>
                <a:gd name="T1" fmla="*/ 0 w 21600"/>
                <a:gd name="T2" fmla="*/ 0 h 21600"/>
                <a:gd name="T3" fmla="*/ 21600 w 21600"/>
                <a:gd name="T4" fmla="*/ 21600 h 21600"/>
              </a:gdLst>
              <a:ahLst/>
              <a:cxnLst/>
              <a:rect l="T1" t="T2" r="T3" b="T4"/>
              <a:pathLst>
                <a:path w="21600" h="21600">
                  <a:moveTo>
                    <a:pt x="6331" y="16046"/>
                  </a:moveTo>
                  <a:lnTo>
                    <a:pt x="7143" y="16953"/>
                  </a:lnTo>
                  <a:lnTo>
                    <a:pt x="5100" y="18322"/>
                  </a:lnTo>
                  <a:lnTo>
                    <a:pt x="6331" y="16046"/>
                  </a:lnTo>
                </a:path>
                <a:path w="21600" h="21600">
                  <a:moveTo>
                    <a:pt x="8822" y="11720"/>
                  </a:moveTo>
                  <a:lnTo>
                    <a:pt x="11102" y="14266"/>
                  </a:lnTo>
                  <a:lnTo>
                    <a:pt x="7565" y="16595"/>
                  </a:lnTo>
                  <a:lnTo>
                    <a:pt x="6720" y="15648"/>
                  </a:lnTo>
                  <a:lnTo>
                    <a:pt x="8822" y="11720"/>
                  </a:lnTo>
                </a:path>
                <a:path w="21600" h="21600">
                  <a:moveTo>
                    <a:pt x="2049" y="5615"/>
                  </a:moveTo>
                  <a:lnTo>
                    <a:pt x="2009" y="5617"/>
                  </a:lnTo>
                  <a:lnTo>
                    <a:pt x="1971" y="5620"/>
                  </a:lnTo>
                  <a:lnTo>
                    <a:pt x="1936" y="5625"/>
                  </a:lnTo>
                  <a:lnTo>
                    <a:pt x="1898" y="5631"/>
                  </a:lnTo>
                  <a:lnTo>
                    <a:pt x="1863" y="5641"/>
                  </a:lnTo>
                  <a:lnTo>
                    <a:pt x="1830" y="5652"/>
                  </a:lnTo>
                  <a:lnTo>
                    <a:pt x="1795" y="5666"/>
                  </a:lnTo>
                  <a:lnTo>
                    <a:pt x="1762" y="5679"/>
                  </a:lnTo>
                  <a:lnTo>
                    <a:pt x="1729" y="5695"/>
                  </a:lnTo>
                  <a:lnTo>
                    <a:pt x="1699" y="5714"/>
                  </a:lnTo>
                  <a:lnTo>
                    <a:pt x="1666" y="5736"/>
                  </a:lnTo>
                  <a:lnTo>
                    <a:pt x="1638" y="5754"/>
                  </a:lnTo>
                  <a:lnTo>
                    <a:pt x="1607" y="5779"/>
                  </a:lnTo>
                  <a:lnTo>
                    <a:pt x="1579" y="5803"/>
                  </a:lnTo>
                  <a:lnTo>
                    <a:pt x="1553" y="5827"/>
                  </a:lnTo>
                  <a:lnTo>
                    <a:pt x="1525" y="5854"/>
                  </a:lnTo>
                  <a:lnTo>
                    <a:pt x="1502" y="5886"/>
                  </a:lnTo>
                  <a:lnTo>
                    <a:pt x="1478" y="5916"/>
                  </a:lnTo>
                  <a:lnTo>
                    <a:pt x="1457" y="5945"/>
                  </a:lnTo>
                  <a:lnTo>
                    <a:pt x="1436" y="5980"/>
                  </a:lnTo>
                  <a:lnTo>
                    <a:pt x="1417" y="6013"/>
                  </a:lnTo>
                  <a:lnTo>
                    <a:pt x="1398" y="6045"/>
                  </a:lnTo>
                  <a:lnTo>
                    <a:pt x="1384" y="6083"/>
                  </a:lnTo>
                  <a:lnTo>
                    <a:pt x="1370" y="6118"/>
                  </a:lnTo>
                  <a:lnTo>
                    <a:pt x="1356" y="6158"/>
                  </a:lnTo>
                  <a:lnTo>
                    <a:pt x="1344" y="6193"/>
                  </a:lnTo>
                  <a:lnTo>
                    <a:pt x="1333" y="6233"/>
                  </a:lnTo>
                  <a:lnTo>
                    <a:pt x="1326" y="6274"/>
                  </a:lnTo>
                  <a:lnTo>
                    <a:pt x="1321" y="6314"/>
                  </a:lnTo>
                  <a:lnTo>
                    <a:pt x="1314" y="6354"/>
                  </a:lnTo>
                  <a:lnTo>
                    <a:pt x="1312" y="6397"/>
                  </a:lnTo>
                  <a:lnTo>
                    <a:pt x="1312" y="6440"/>
                  </a:lnTo>
                  <a:lnTo>
                    <a:pt x="1312" y="19307"/>
                  </a:lnTo>
                  <a:lnTo>
                    <a:pt x="1312" y="19351"/>
                  </a:lnTo>
                  <a:lnTo>
                    <a:pt x="1314" y="19391"/>
                  </a:lnTo>
                  <a:lnTo>
                    <a:pt x="1321" y="19434"/>
                  </a:lnTo>
                  <a:lnTo>
                    <a:pt x="1326" y="19474"/>
                  </a:lnTo>
                  <a:lnTo>
                    <a:pt x="1333" y="19512"/>
                  </a:lnTo>
                  <a:lnTo>
                    <a:pt x="1344" y="19552"/>
                  </a:lnTo>
                  <a:lnTo>
                    <a:pt x="1356" y="19590"/>
                  </a:lnTo>
                  <a:lnTo>
                    <a:pt x="1370" y="19628"/>
                  </a:lnTo>
                  <a:lnTo>
                    <a:pt x="1384" y="19663"/>
                  </a:lnTo>
                  <a:lnTo>
                    <a:pt x="1398" y="19700"/>
                  </a:lnTo>
                  <a:lnTo>
                    <a:pt x="1417" y="19735"/>
                  </a:lnTo>
                  <a:lnTo>
                    <a:pt x="1436" y="19770"/>
                  </a:lnTo>
                  <a:lnTo>
                    <a:pt x="1457" y="19800"/>
                  </a:lnTo>
                  <a:lnTo>
                    <a:pt x="1478" y="19832"/>
                  </a:lnTo>
                  <a:lnTo>
                    <a:pt x="1502" y="19864"/>
                  </a:lnTo>
                  <a:lnTo>
                    <a:pt x="1525" y="19891"/>
                  </a:lnTo>
                  <a:lnTo>
                    <a:pt x="1553" y="19918"/>
                  </a:lnTo>
                  <a:lnTo>
                    <a:pt x="1579" y="19945"/>
                  </a:lnTo>
                  <a:lnTo>
                    <a:pt x="1607" y="19969"/>
                  </a:lnTo>
                  <a:lnTo>
                    <a:pt x="1638" y="19991"/>
                  </a:lnTo>
                  <a:lnTo>
                    <a:pt x="1666" y="20012"/>
                  </a:lnTo>
                  <a:lnTo>
                    <a:pt x="1699" y="20034"/>
                  </a:lnTo>
                  <a:lnTo>
                    <a:pt x="1729" y="20050"/>
                  </a:lnTo>
                  <a:lnTo>
                    <a:pt x="1762" y="20069"/>
                  </a:lnTo>
                  <a:lnTo>
                    <a:pt x="1795" y="20082"/>
                  </a:lnTo>
                  <a:lnTo>
                    <a:pt x="1830" y="20096"/>
                  </a:lnTo>
                  <a:lnTo>
                    <a:pt x="1863" y="20106"/>
                  </a:lnTo>
                  <a:lnTo>
                    <a:pt x="1898" y="20115"/>
                  </a:lnTo>
                  <a:lnTo>
                    <a:pt x="1936" y="20123"/>
                  </a:lnTo>
                  <a:lnTo>
                    <a:pt x="1971" y="20131"/>
                  </a:lnTo>
                  <a:lnTo>
                    <a:pt x="2009" y="20133"/>
                  </a:lnTo>
                  <a:lnTo>
                    <a:pt x="2049" y="20133"/>
                  </a:lnTo>
                  <a:lnTo>
                    <a:pt x="11298" y="20133"/>
                  </a:lnTo>
                  <a:lnTo>
                    <a:pt x="11334" y="20133"/>
                  </a:lnTo>
                  <a:lnTo>
                    <a:pt x="11371" y="20131"/>
                  </a:lnTo>
                  <a:lnTo>
                    <a:pt x="11409" y="20123"/>
                  </a:lnTo>
                  <a:lnTo>
                    <a:pt x="11446" y="20115"/>
                  </a:lnTo>
                  <a:lnTo>
                    <a:pt x="11479" y="20106"/>
                  </a:lnTo>
                  <a:lnTo>
                    <a:pt x="11517" y="20096"/>
                  </a:lnTo>
                  <a:lnTo>
                    <a:pt x="11552" y="20082"/>
                  </a:lnTo>
                  <a:lnTo>
                    <a:pt x="11582" y="20069"/>
                  </a:lnTo>
                  <a:lnTo>
                    <a:pt x="11618" y="20050"/>
                  </a:lnTo>
                  <a:lnTo>
                    <a:pt x="11648" y="20034"/>
                  </a:lnTo>
                  <a:lnTo>
                    <a:pt x="11679" y="20012"/>
                  </a:lnTo>
                  <a:lnTo>
                    <a:pt x="11709" y="19991"/>
                  </a:lnTo>
                  <a:lnTo>
                    <a:pt x="11737" y="19969"/>
                  </a:lnTo>
                  <a:lnTo>
                    <a:pt x="11766" y="19945"/>
                  </a:lnTo>
                  <a:lnTo>
                    <a:pt x="11791" y="19918"/>
                  </a:lnTo>
                  <a:lnTo>
                    <a:pt x="11817" y="19891"/>
                  </a:lnTo>
                  <a:lnTo>
                    <a:pt x="11841" y="19864"/>
                  </a:lnTo>
                  <a:lnTo>
                    <a:pt x="11864" y="19832"/>
                  </a:lnTo>
                  <a:lnTo>
                    <a:pt x="11885" y="19800"/>
                  </a:lnTo>
                  <a:lnTo>
                    <a:pt x="11906" y="19770"/>
                  </a:lnTo>
                  <a:lnTo>
                    <a:pt x="11925" y="19735"/>
                  </a:lnTo>
                  <a:lnTo>
                    <a:pt x="11944" y="19700"/>
                  </a:lnTo>
                  <a:lnTo>
                    <a:pt x="11960" y="19663"/>
                  </a:lnTo>
                  <a:lnTo>
                    <a:pt x="11977" y="19628"/>
                  </a:lnTo>
                  <a:lnTo>
                    <a:pt x="11988" y="19590"/>
                  </a:lnTo>
                  <a:lnTo>
                    <a:pt x="12000" y="19552"/>
                  </a:lnTo>
                  <a:lnTo>
                    <a:pt x="12010" y="19512"/>
                  </a:lnTo>
                  <a:lnTo>
                    <a:pt x="12019" y="19474"/>
                  </a:lnTo>
                  <a:lnTo>
                    <a:pt x="12024" y="19434"/>
                  </a:lnTo>
                  <a:lnTo>
                    <a:pt x="12028" y="19391"/>
                  </a:lnTo>
                  <a:lnTo>
                    <a:pt x="12031" y="19351"/>
                  </a:lnTo>
                  <a:lnTo>
                    <a:pt x="12033" y="19307"/>
                  </a:lnTo>
                  <a:lnTo>
                    <a:pt x="12033" y="13502"/>
                  </a:lnTo>
                  <a:lnTo>
                    <a:pt x="11649" y="13931"/>
                  </a:lnTo>
                  <a:lnTo>
                    <a:pt x="9158" y="11143"/>
                  </a:lnTo>
                  <a:lnTo>
                    <a:pt x="12033" y="7924"/>
                  </a:lnTo>
                  <a:lnTo>
                    <a:pt x="12033" y="6440"/>
                  </a:lnTo>
                  <a:lnTo>
                    <a:pt x="12031" y="6397"/>
                  </a:lnTo>
                  <a:lnTo>
                    <a:pt x="12028" y="6354"/>
                  </a:lnTo>
                  <a:lnTo>
                    <a:pt x="12024" y="6314"/>
                  </a:lnTo>
                  <a:lnTo>
                    <a:pt x="12019" y="6274"/>
                  </a:lnTo>
                  <a:lnTo>
                    <a:pt x="12010" y="6233"/>
                  </a:lnTo>
                  <a:lnTo>
                    <a:pt x="12000" y="6193"/>
                  </a:lnTo>
                  <a:lnTo>
                    <a:pt x="11988" y="6158"/>
                  </a:lnTo>
                  <a:lnTo>
                    <a:pt x="11977" y="6118"/>
                  </a:lnTo>
                  <a:lnTo>
                    <a:pt x="11960" y="6083"/>
                  </a:lnTo>
                  <a:lnTo>
                    <a:pt x="11944" y="6045"/>
                  </a:lnTo>
                  <a:lnTo>
                    <a:pt x="11925" y="6013"/>
                  </a:lnTo>
                  <a:lnTo>
                    <a:pt x="11906" y="5980"/>
                  </a:lnTo>
                  <a:lnTo>
                    <a:pt x="11885" y="5945"/>
                  </a:lnTo>
                  <a:lnTo>
                    <a:pt x="11864" y="5916"/>
                  </a:lnTo>
                  <a:lnTo>
                    <a:pt x="11841" y="5886"/>
                  </a:lnTo>
                  <a:lnTo>
                    <a:pt x="11817" y="5854"/>
                  </a:lnTo>
                  <a:lnTo>
                    <a:pt x="11791" y="5827"/>
                  </a:lnTo>
                  <a:lnTo>
                    <a:pt x="11766" y="5803"/>
                  </a:lnTo>
                  <a:lnTo>
                    <a:pt x="11737" y="5779"/>
                  </a:lnTo>
                  <a:lnTo>
                    <a:pt x="11709" y="5754"/>
                  </a:lnTo>
                  <a:lnTo>
                    <a:pt x="11679" y="5736"/>
                  </a:lnTo>
                  <a:lnTo>
                    <a:pt x="11648" y="5714"/>
                  </a:lnTo>
                  <a:lnTo>
                    <a:pt x="11618" y="5695"/>
                  </a:lnTo>
                  <a:lnTo>
                    <a:pt x="11582" y="5679"/>
                  </a:lnTo>
                  <a:lnTo>
                    <a:pt x="11552" y="5666"/>
                  </a:lnTo>
                  <a:lnTo>
                    <a:pt x="11517" y="5652"/>
                  </a:lnTo>
                  <a:lnTo>
                    <a:pt x="11479" y="5641"/>
                  </a:lnTo>
                  <a:lnTo>
                    <a:pt x="11446" y="5631"/>
                  </a:lnTo>
                  <a:lnTo>
                    <a:pt x="11409" y="5625"/>
                  </a:lnTo>
                  <a:lnTo>
                    <a:pt x="11371" y="5620"/>
                  </a:lnTo>
                  <a:lnTo>
                    <a:pt x="11334" y="5617"/>
                  </a:lnTo>
                  <a:lnTo>
                    <a:pt x="11298" y="5615"/>
                  </a:lnTo>
                  <a:lnTo>
                    <a:pt x="2049" y="5615"/>
                  </a:lnTo>
                </a:path>
                <a:path w="21600" h="21600">
                  <a:moveTo>
                    <a:pt x="17313" y="2012"/>
                  </a:moveTo>
                  <a:lnTo>
                    <a:pt x="19808" y="4808"/>
                  </a:lnTo>
                  <a:lnTo>
                    <a:pt x="13343" y="12037"/>
                  </a:lnTo>
                  <a:lnTo>
                    <a:pt x="13343" y="19307"/>
                  </a:lnTo>
                  <a:lnTo>
                    <a:pt x="13340" y="19426"/>
                  </a:lnTo>
                  <a:lnTo>
                    <a:pt x="13333" y="19542"/>
                  </a:lnTo>
                  <a:lnTo>
                    <a:pt x="13319" y="19657"/>
                  </a:lnTo>
                  <a:lnTo>
                    <a:pt x="13301" y="19770"/>
                  </a:lnTo>
                  <a:lnTo>
                    <a:pt x="13277" y="19880"/>
                  </a:lnTo>
                  <a:lnTo>
                    <a:pt x="13251" y="19991"/>
                  </a:lnTo>
                  <a:lnTo>
                    <a:pt x="13218" y="20096"/>
                  </a:lnTo>
                  <a:lnTo>
                    <a:pt x="13183" y="20198"/>
                  </a:lnTo>
                  <a:lnTo>
                    <a:pt x="13141" y="20303"/>
                  </a:lnTo>
                  <a:lnTo>
                    <a:pt x="13094" y="20400"/>
                  </a:lnTo>
                  <a:lnTo>
                    <a:pt x="13045" y="20497"/>
                  </a:lnTo>
                  <a:lnTo>
                    <a:pt x="12993" y="20591"/>
                  </a:lnTo>
                  <a:lnTo>
                    <a:pt x="12937" y="20677"/>
                  </a:lnTo>
                  <a:lnTo>
                    <a:pt x="12876" y="20766"/>
                  </a:lnTo>
                  <a:lnTo>
                    <a:pt x="12810" y="20846"/>
                  </a:lnTo>
                  <a:lnTo>
                    <a:pt x="12744" y="20927"/>
                  </a:lnTo>
                  <a:lnTo>
                    <a:pt x="12674" y="21005"/>
                  </a:lnTo>
                  <a:lnTo>
                    <a:pt x="12599" y="21078"/>
                  </a:lnTo>
                  <a:lnTo>
                    <a:pt x="12519" y="21142"/>
                  </a:lnTo>
                  <a:lnTo>
                    <a:pt x="12441" y="21207"/>
                  </a:lnTo>
                  <a:lnTo>
                    <a:pt x="12359" y="21266"/>
                  </a:lnTo>
                  <a:lnTo>
                    <a:pt x="12272" y="21322"/>
                  </a:lnTo>
                  <a:lnTo>
                    <a:pt x="12186" y="21374"/>
                  </a:lnTo>
                  <a:lnTo>
                    <a:pt x="12092" y="21419"/>
                  </a:lnTo>
                  <a:lnTo>
                    <a:pt x="12000" y="21460"/>
                  </a:lnTo>
                  <a:lnTo>
                    <a:pt x="11904" y="21497"/>
                  </a:lnTo>
                  <a:lnTo>
                    <a:pt x="11808" y="21527"/>
                  </a:lnTo>
                  <a:lnTo>
                    <a:pt x="11709" y="21551"/>
                  </a:lnTo>
                  <a:lnTo>
                    <a:pt x="11608" y="21573"/>
                  </a:lnTo>
                  <a:lnTo>
                    <a:pt x="11505" y="21589"/>
                  </a:lnTo>
                  <a:lnTo>
                    <a:pt x="11404" y="21597"/>
                  </a:lnTo>
                  <a:lnTo>
                    <a:pt x="11298" y="21600"/>
                  </a:lnTo>
                  <a:lnTo>
                    <a:pt x="2049" y="21600"/>
                  </a:lnTo>
                  <a:lnTo>
                    <a:pt x="1943" y="21597"/>
                  </a:lnTo>
                  <a:lnTo>
                    <a:pt x="1837" y="21589"/>
                  </a:lnTo>
                  <a:lnTo>
                    <a:pt x="1736" y="21573"/>
                  </a:lnTo>
                  <a:lnTo>
                    <a:pt x="1638" y="21551"/>
                  </a:lnTo>
                  <a:lnTo>
                    <a:pt x="1537" y="21527"/>
                  </a:lnTo>
                  <a:lnTo>
                    <a:pt x="1438" y="21497"/>
                  </a:lnTo>
                  <a:lnTo>
                    <a:pt x="1344" y="21460"/>
                  </a:lnTo>
                  <a:lnTo>
                    <a:pt x="1250" y="21419"/>
                  </a:lnTo>
                  <a:lnTo>
                    <a:pt x="1161" y="21374"/>
                  </a:lnTo>
                  <a:lnTo>
                    <a:pt x="1072" y="21322"/>
                  </a:lnTo>
                  <a:lnTo>
                    <a:pt x="988" y="21266"/>
                  </a:lnTo>
                  <a:lnTo>
                    <a:pt x="903" y="21207"/>
                  </a:lnTo>
                  <a:lnTo>
                    <a:pt x="823" y="21142"/>
                  </a:lnTo>
                  <a:lnTo>
                    <a:pt x="748" y="21078"/>
                  </a:lnTo>
                  <a:lnTo>
                    <a:pt x="673" y="21005"/>
                  </a:lnTo>
                  <a:lnTo>
                    <a:pt x="603" y="20927"/>
                  </a:lnTo>
                  <a:lnTo>
                    <a:pt x="535" y="20846"/>
                  </a:lnTo>
                  <a:lnTo>
                    <a:pt x="471" y="20766"/>
                  </a:lnTo>
                  <a:lnTo>
                    <a:pt x="410" y="20677"/>
                  </a:lnTo>
                  <a:lnTo>
                    <a:pt x="352" y="20591"/>
                  </a:lnTo>
                  <a:lnTo>
                    <a:pt x="298" y="20497"/>
                  </a:lnTo>
                  <a:lnTo>
                    <a:pt x="248" y="20400"/>
                  </a:lnTo>
                  <a:lnTo>
                    <a:pt x="204" y="20303"/>
                  </a:lnTo>
                  <a:lnTo>
                    <a:pt x="164" y="20198"/>
                  </a:lnTo>
                  <a:lnTo>
                    <a:pt x="126" y="20096"/>
                  </a:lnTo>
                  <a:lnTo>
                    <a:pt x="93" y="19991"/>
                  </a:lnTo>
                  <a:lnTo>
                    <a:pt x="68" y="19880"/>
                  </a:lnTo>
                  <a:lnTo>
                    <a:pt x="42" y="19770"/>
                  </a:lnTo>
                  <a:lnTo>
                    <a:pt x="25" y="19657"/>
                  </a:lnTo>
                  <a:lnTo>
                    <a:pt x="11" y="19542"/>
                  </a:lnTo>
                  <a:lnTo>
                    <a:pt x="4" y="19426"/>
                  </a:lnTo>
                  <a:lnTo>
                    <a:pt x="0" y="19307"/>
                  </a:lnTo>
                  <a:lnTo>
                    <a:pt x="0" y="6440"/>
                  </a:lnTo>
                  <a:lnTo>
                    <a:pt x="4" y="6322"/>
                  </a:lnTo>
                  <a:lnTo>
                    <a:pt x="11" y="6206"/>
                  </a:lnTo>
                  <a:lnTo>
                    <a:pt x="25" y="6091"/>
                  </a:lnTo>
                  <a:lnTo>
                    <a:pt x="42" y="5975"/>
                  </a:lnTo>
                  <a:lnTo>
                    <a:pt x="68" y="5867"/>
                  </a:lnTo>
                  <a:lnTo>
                    <a:pt x="93" y="5760"/>
                  </a:lnTo>
                  <a:lnTo>
                    <a:pt x="126" y="5652"/>
                  </a:lnTo>
                  <a:lnTo>
                    <a:pt x="164" y="5547"/>
                  </a:lnTo>
                  <a:lnTo>
                    <a:pt x="204" y="5448"/>
                  </a:lnTo>
                  <a:lnTo>
                    <a:pt x="248" y="5348"/>
                  </a:lnTo>
                  <a:lnTo>
                    <a:pt x="298" y="5251"/>
                  </a:lnTo>
                  <a:lnTo>
                    <a:pt x="352" y="5160"/>
                  </a:lnTo>
                  <a:lnTo>
                    <a:pt x="410" y="5068"/>
                  </a:lnTo>
                  <a:lnTo>
                    <a:pt x="471" y="4982"/>
                  </a:lnTo>
                  <a:lnTo>
                    <a:pt x="535" y="4899"/>
                  </a:lnTo>
                  <a:lnTo>
                    <a:pt x="603" y="4821"/>
                  </a:lnTo>
                  <a:lnTo>
                    <a:pt x="673" y="4746"/>
                  </a:lnTo>
                  <a:lnTo>
                    <a:pt x="748" y="4673"/>
                  </a:lnTo>
                  <a:lnTo>
                    <a:pt x="823" y="4603"/>
                  </a:lnTo>
                  <a:lnTo>
                    <a:pt x="903" y="4538"/>
                  </a:lnTo>
                  <a:lnTo>
                    <a:pt x="988" y="4479"/>
                  </a:lnTo>
                  <a:lnTo>
                    <a:pt x="1072" y="4425"/>
                  </a:lnTo>
                  <a:lnTo>
                    <a:pt x="1161" y="4377"/>
                  </a:lnTo>
                  <a:lnTo>
                    <a:pt x="1250" y="4329"/>
                  </a:lnTo>
                  <a:lnTo>
                    <a:pt x="1344" y="4288"/>
                  </a:lnTo>
                  <a:lnTo>
                    <a:pt x="1438" y="4253"/>
                  </a:lnTo>
                  <a:lnTo>
                    <a:pt x="1537" y="4221"/>
                  </a:lnTo>
                  <a:lnTo>
                    <a:pt x="1638" y="4194"/>
                  </a:lnTo>
                  <a:lnTo>
                    <a:pt x="1736" y="4175"/>
                  </a:lnTo>
                  <a:lnTo>
                    <a:pt x="1837" y="4162"/>
                  </a:lnTo>
                  <a:lnTo>
                    <a:pt x="1943" y="4151"/>
                  </a:lnTo>
                  <a:lnTo>
                    <a:pt x="2049" y="4148"/>
                  </a:lnTo>
                  <a:lnTo>
                    <a:pt x="11298" y="4148"/>
                  </a:lnTo>
                  <a:lnTo>
                    <a:pt x="11404" y="4151"/>
                  </a:lnTo>
                  <a:lnTo>
                    <a:pt x="11505" y="4162"/>
                  </a:lnTo>
                  <a:lnTo>
                    <a:pt x="11608" y="4173"/>
                  </a:lnTo>
                  <a:lnTo>
                    <a:pt x="11709" y="4194"/>
                  </a:lnTo>
                  <a:lnTo>
                    <a:pt x="11808" y="4221"/>
                  </a:lnTo>
                  <a:lnTo>
                    <a:pt x="11904" y="4253"/>
                  </a:lnTo>
                  <a:lnTo>
                    <a:pt x="12000" y="4288"/>
                  </a:lnTo>
                  <a:lnTo>
                    <a:pt x="12092" y="4329"/>
                  </a:lnTo>
                  <a:lnTo>
                    <a:pt x="12186" y="4374"/>
                  </a:lnTo>
                  <a:lnTo>
                    <a:pt x="12272" y="4425"/>
                  </a:lnTo>
                  <a:lnTo>
                    <a:pt x="12359" y="4479"/>
                  </a:lnTo>
                  <a:lnTo>
                    <a:pt x="12441" y="4538"/>
                  </a:lnTo>
                  <a:lnTo>
                    <a:pt x="12519" y="4603"/>
                  </a:lnTo>
                  <a:lnTo>
                    <a:pt x="12599" y="4673"/>
                  </a:lnTo>
                  <a:lnTo>
                    <a:pt x="12674" y="4743"/>
                  </a:lnTo>
                  <a:lnTo>
                    <a:pt x="12744" y="4818"/>
                  </a:lnTo>
                  <a:lnTo>
                    <a:pt x="12810" y="4899"/>
                  </a:lnTo>
                  <a:lnTo>
                    <a:pt x="12876" y="4982"/>
                  </a:lnTo>
                  <a:lnTo>
                    <a:pt x="12937" y="5068"/>
                  </a:lnTo>
                  <a:lnTo>
                    <a:pt x="12993" y="5160"/>
                  </a:lnTo>
                  <a:lnTo>
                    <a:pt x="13045" y="5251"/>
                  </a:lnTo>
                  <a:lnTo>
                    <a:pt x="13094" y="5348"/>
                  </a:lnTo>
                  <a:lnTo>
                    <a:pt x="13141" y="5448"/>
                  </a:lnTo>
                  <a:lnTo>
                    <a:pt x="13183" y="5547"/>
                  </a:lnTo>
                  <a:lnTo>
                    <a:pt x="13218" y="5652"/>
                  </a:lnTo>
                  <a:lnTo>
                    <a:pt x="13251" y="5760"/>
                  </a:lnTo>
                  <a:lnTo>
                    <a:pt x="13277" y="5867"/>
                  </a:lnTo>
                  <a:lnTo>
                    <a:pt x="13301" y="5975"/>
                  </a:lnTo>
                  <a:lnTo>
                    <a:pt x="13319" y="6091"/>
                  </a:lnTo>
                  <a:lnTo>
                    <a:pt x="13333" y="6206"/>
                  </a:lnTo>
                  <a:lnTo>
                    <a:pt x="13340" y="6322"/>
                  </a:lnTo>
                  <a:lnTo>
                    <a:pt x="13343" y="6440"/>
                  </a:lnTo>
                  <a:lnTo>
                    <a:pt x="13343" y="6458"/>
                  </a:lnTo>
                  <a:lnTo>
                    <a:pt x="17313" y="2012"/>
                  </a:lnTo>
                </a:path>
                <a:path w="21600" h="21600">
                  <a:moveTo>
                    <a:pt x="19837" y="0"/>
                  </a:moveTo>
                  <a:lnTo>
                    <a:pt x="19921" y="2"/>
                  </a:lnTo>
                  <a:lnTo>
                    <a:pt x="20006" y="8"/>
                  </a:lnTo>
                  <a:lnTo>
                    <a:pt x="20090" y="21"/>
                  </a:lnTo>
                  <a:lnTo>
                    <a:pt x="20172" y="34"/>
                  </a:lnTo>
                  <a:lnTo>
                    <a:pt x="20257" y="56"/>
                  </a:lnTo>
                  <a:lnTo>
                    <a:pt x="20339" y="80"/>
                  </a:lnTo>
                  <a:lnTo>
                    <a:pt x="20421" y="113"/>
                  </a:lnTo>
                  <a:lnTo>
                    <a:pt x="20501" y="145"/>
                  </a:lnTo>
                  <a:lnTo>
                    <a:pt x="20578" y="185"/>
                  </a:lnTo>
                  <a:lnTo>
                    <a:pt x="20656" y="226"/>
                  </a:lnTo>
                  <a:lnTo>
                    <a:pt x="20733" y="271"/>
                  </a:lnTo>
                  <a:lnTo>
                    <a:pt x="20806" y="325"/>
                  </a:lnTo>
                  <a:lnTo>
                    <a:pt x="20879" y="382"/>
                  </a:lnTo>
                  <a:lnTo>
                    <a:pt x="20949" y="441"/>
                  </a:lnTo>
                  <a:lnTo>
                    <a:pt x="21017" y="508"/>
                  </a:lnTo>
                  <a:lnTo>
                    <a:pt x="21081" y="578"/>
                  </a:lnTo>
                  <a:lnTo>
                    <a:pt x="21144" y="651"/>
                  </a:lnTo>
                  <a:lnTo>
                    <a:pt x="21203" y="726"/>
                  </a:lnTo>
                  <a:lnTo>
                    <a:pt x="21257" y="804"/>
                  </a:lnTo>
                  <a:lnTo>
                    <a:pt x="21308" y="885"/>
                  </a:lnTo>
                  <a:lnTo>
                    <a:pt x="21355" y="971"/>
                  </a:lnTo>
                  <a:lnTo>
                    <a:pt x="21398" y="1054"/>
                  </a:lnTo>
                  <a:lnTo>
                    <a:pt x="21435" y="1141"/>
                  </a:lnTo>
                  <a:lnTo>
                    <a:pt x="21468" y="1229"/>
                  </a:lnTo>
                  <a:lnTo>
                    <a:pt x="21499" y="1318"/>
                  </a:lnTo>
                  <a:lnTo>
                    <a:pt x="21524" y="1410"/>
                  </a:lnTo>
                  <a:lnTo>
                    <a:pt x="21548" y="1501"/>
                  </a:lnTo>
                  <a:lnTo>
                    <a:pt x="21567" y="1595"/>
                  </a:lnTo>
                  <a:lnTo>
                    <a:pt x="21581" y="1687"/>
                  </a:lnTo>
                  <a:lnTo>
                    <a:pt x="21590" y="1781"/>
                  </a:lnTo>
                  <a:lnTo>
                    <a:pt x="21595" y="1875"/>
                  </a:lnTo>
                  <a:lnTo>
                    <a:pt x="21600" y="1969"/>
                  </a:lnTo>
                  <a:lnTo>
                    <a:pt x="21595" y="2066"/>
                  </a:lnTo>
                  <a:lnTo>
                    <a:pt x="21590" y="2160"/>
                  </a:lnTo>
                  <a:lnTo>
                    <a:pt x="21581" y="2255"/>
                  </a:lnTo>
                  <a:lnTo>
                    <a:pt x="21567" y="2349"/>
                  </a:lnTo>
                  <a:lnTo>
                    <a:pt x="21548" y="2440"/>
                  </a:lnTo>
                  <a:lnTo>
                    <a:pt x="21524" y="2532"/>
                  </a:lnTo>
                  <a:lnTo>
                    <a:pt x="21499" y="2623"/>
                  </a:lnTo>
                  <a:lnTo>
                    <a:pt x="21468" y="2715"/>
                  </a:lnTo>
                  <a:lnTo>
                    <a:pt x="21435" y="2801"/>
                  </a:lnTo>
                  <a:lnTo>
                    <a:pt x="21398" y="2887"/>
                  </a:lnTo>
                  <a:lnTo>
                    <a:pt x="21355" y="2970"/>
                  </a:lnTo>
                  <a:lnTo>
                    <a:pt x="21308" y="3057"/>
                  </a:lnTo>
                  <a:lnTo>
                    <a:pt x="21257" y="3137"/>
                  </a:lnTo>
                  <a:lnTo>
                    <a:pt x="21203" y="3215"/>
                  </a:lnTo>
                  <a:lnTo>
                    <a:pt x="21144" y="3291"/>
                  </a:lnTo>
                  <a:lnTo>
                    <a:pt x="21081" y="3363"/>
                  </a:lnTo>
                  <a:lnTo>
                    <a:pt x="20376" y="4155"/>
                  </a:lnTo>
                  <a:lnTo>
                    <a:pt x="17888" y="1367"/>
                  </a:lnTo>
                  <a:lnTo>
                    <a:pt x="18595" y="578"/>
                  </a:lnTo>
                  <a:lnTo>
                    <a:pt x="18660" y="508"/>
                  </a:lnTo>
                  <a:lnTo>
                    <a:pt x="18729" y="441"/>
                  </a:lnTo>
                  <a:lnTo>
                    <a:pt x="18797" y="382"/>
                  </a:lnTo>
                  <a:lnTo>
                    <a:pt x="18869" y="325"/>
                  </a:lnTo>
                  <a:lnTo>
                    <a:pt x="18945" y="271"/>
                  </a:lnTo>
                  <a:lnTo>
                    <a:pt x="19020" y="226"/>
                  </a:lnTo>
                  <a:lnTo>
                    <a:pt x="19099" y="185"/>
                  </a:lnTo>
                  <a:lnTo>
                    <a:pt x="19175" y="145"/>
                  </a:lnTo>
                  <a:lnTo>
                    <a:pt x="19257" y="113"/>
                  </a:lnTo>
                  <a:lnTo>
                    <a:pt x="19337" y="80"/>
                  </a:lnTo>
                  <a:lnTo>
                    <a:pt x="19419" y="56"/>
                  </a:lnTo>
                  <a:lnTo>
                    <a:pt x="19503" y="34"/>
                  </a:lnTo>
                  <a:lnTo>
                    <a:pt x="19583" y="21"/>
                  </a:lnTo>
                  <a:lnTo>
                    <a:pt x="19668" y="8"/>
                  </a:lnTo>
                  <a:lnTo>
                    <a:pt x="19752" y="2"/>
                  </a:lnTo>
                  <a:lnTo>
                    <a:pt x="19837" y="0"/>
                  </a:lnTo>
                  <a:close/>
                </a:path>
              </a:pathLst>
            </a:custGeom>
            <a:solidFill>
              <a:srgbClr val="D02942"/>
            </a:solidFill>
            <a:ln w="9525" cmpd="sng">
              <a:noFill/>
              <a:prstDash val="solid"/>
              <a:miter/>
            </a:ln>
          </p:spPr>
        </p:sp>
        <p:sp>
          <p:nvSpPr>
            <p:cNvPr id="11" name="矩形"/>
            <p:cNvSpPr>
              <a:spLocks/>
            </p:cNvSpPr>
            <p:nvPr/>
          </p:nvSpPr>
          <p:spPr>
            <a:xfrm>
              <a:off x="2163763" y="3208338"/>
              <a:ext cx="4421187" cy="661987"/>
            </a:xfrm>
            <a:prstGeom prst="rect">
              <a:avLst/>
            </a:prstGeom>
            <a:noFill/>
            <a:ln w="9525" cmpd="sng">
              <a:noFill/>
              <a:prstDash val="solid"/>
              <a:miter/>
            </a:ln>
          </p:spPr>
          <p:txBody>
            <a:bodyPr vert="horz" wrap="square" lIns="91440" tIns="45720" rIns="91440" bIns="45720" anchor="ctr" anchorCtr="0">
              <a:prstTxWarp prst="textNoShape">
                <a:avLst/>
              </a:prstTxWarp>
            </a:bodyPr>
            <a:lstStyle/>
            <a:p>
              <a:pPr marL="0" indent="0" algn="l">
                <a:lnSpc>
                  <a:spcPct val="110000"/>
                </a:lnSpc>
                <a:spcBef>
                  <a:spcPts val="0"/>
                </a:spcBef>
                <a:spcAft>
                  <a:spcPts val="0"/>
                </a:spcAft>
                <a:buNone/>
              </a:pPr>
              <a:r>
                <a:rPr lang="zh-CN" altLang="en-US" sz="2000" dirty="0">
                  <a:solidFill>
                    <a:srgbClr val="D02942"/>
                  </a:solidFill>
                  <a:latin typeface="Times New Roman" charset="0"/>
                  <a:ea typeface="微软雅黑" charset="0"/>
                  <a:cs typeface="微软雅黑" charset="0"/>
                </a:rPr>
                <a:t>党中央提倡的坚决响应</a:t>
              </a:r>
            </a:p>
          </p:txBody>
        </p:sp>
        <p:sp>
          <p:nvSpPr>
            <p:cNvPr id="12" name="曲线"/>
            <p:cNvSpPr>
              <a:spLocks/>
            </p:cNvSpPr>
            <p:nvPr/>
          </p:nvSpPr>
          <p:spPr>
            <a:xfrm>
              <a:off x="1652588" y="4075112"/>
              <a:ext cx="511174" cy="446086"/>
            </a:xfrm>
            <a:custGeom>
              <a:avLst/>
              <a:gdLst>
                <a:gd name="T1" fmla="*/ 0 w 21600"/>
                <a:gd name="T2" fmla="*/ 0 h 21600"/>
                <a:gd name="T3" fmla="*/ 21600 w 21600"/>
                <a:gd name="T4" fmla="*/ 21600 h 21600"/>
              </a:gdLst>
              <a:ahLst/>
              <a:cxnLst/>
              <a:rect l="T1" t="T2" r="T3" b="T4"/>
              <a:pathLst>
                <a:path w="21600" h="21600">
                  <a:moveTo>
                    <a:pt x="6331" y="16046"/>
                  </a:moveTo>
                  <a:lnTo>
                    <a:pt x="7143" y="16953"/>
                  </a:lnTo>
                  <a:lnTo>
                    <a:pt x="5100" y="18322"/>
                  </a:lnTo>
                  <a:lnTo>
                    <a:pt x="6331" y="16046"/>
                  </a:lnTo>
                </a:path>
                <a:path w="21600" h="21600">
                  <a:moveTo>
                    <a:pt x="8822" y="11720"/>
                  </a:moveTo>
                  <a:lnTo>
                    <a:pt x="11102" y="14266"/>
                  </a:lnTo>
                  <a:lnTo>
                    <a:pt x="7565" y="16595"/>
                  </a:lnTo>
                  <a:lnTo>
                    <a:pt x="6720" y="15648"/>
                  </a:lnTo>
                  <a:lnTo>
                    <a:pt x="8822" y="11720"/>
                  </a:lnTo>
                </a:path>
                <a:path w="21600" h="21600">
                  <a:moveTo>
                    <a:pt x="2049" y="5615"/>
                  </a:moveTo>
                  <a:lnTo>
                    <a:pt x="2009" y="5617"/>
                  </a:lnTo>
                  <a:lnTo>
                    <a:pt x="1971" y="5620"/>
                  </a:lnTo>
                  <a:lnTo>
                    <a:pt x="1936" y="5625"/>
                  </a:lnTo>
                  <a:lnTo>
                    <a:pt x="1898" y="5631"/>
                  </a:lnTo>
                  <a:lnTo>
                    <a:pt x="1863" y="5641"/>
                  </a:lnTo>
                  <a:lnTo>
                    <a:pt x="1830" y="5652"/>
                  </a:lnTo>
                  <a:lnTo>
                    <a:pt x="1795" y="5666"/>
                  </a:lnTo>
                  <a:lnTo>
                    <a:pt x="1762" y="5679"/>
                  </a:lnTo>
                  <a:lnTo>
                    <a:pt x="1729" y="5695"/>
                  </a:lnTo>
                  <a:lnTo>
                    <a:pt x="1699" y="5714"/>
                  </a:lnTo>
                  <a:lnTo>
                    <a:pt x="1666" y="5736"/>
                  </a:lnTo>
                  <a:lnTo>
                    <a:pt x="1638" y="5754"/>
                  </a:lnTo>
                  <a:lnTo>
                    <a:pt x="1607" y="5779"/>
                  </a:lnTo>
                  <a:lnTo>
                    <a:pt x="1579" y="5803"/>
                  </a:lnTo>
                  <a:lnTo>
                    <a:pt x="1553" y="5827"/>
                  </a:lnTo>
                  <a:lnTo>
                    <a:pt x="1525" y="5854"/>
                  </a:lnTo>
                  <a:lnTo>
                    <a:pt x="1502" y="5886"/>
                  </a:lnTo>
                  <a:lnTo>
                    <a:pt x="1478" y="5916"/>
                  </a:lnTo>
                  <a:lnTo>
                    <a:pt x="1457" y="5945"/>
                  </a:lnTo>
                  <a:lnTo>
                    <a:pt x="1436" y="5980"/>
                  </a:lnTo>
                  <a:lnTo>
                    <a:pt x="1417" y="6013"/>
                  </a:lnTo>
                  <a:lnTo>
                    <a:pt x="1398" y="6045"/>
                  </a:lnTo>
                  <a:lnTo>
                    <a:pt x="1384" y="6083"/>
                  </a:lnTo>
                  <a:lnTo>
                    <a:pt x="1370" y="6118"/>
                  </a:lnTo>
                  <a:lnTo>
                    <a:pt x="1356" y="6158"/>
                  </a:lnTo>
                  <a:lnTo>
                    <a:pt x="1344" y="6193"/>
                  </a:lnTo>
                  <a:lnTo>
                    <a:pt x="1333" y="6233"/>
                  </a:lnTo>
                  <a:lnTo>
                    <a:pt x="1326" y="6274"/>
                  </a:lnTo>
                  <a:lnTo>
                    <a:pt x="1321" y="6314"/>
                  </a:lnTo>
                  <a:lnTo>
                    <a:pt x="1314" y="6354"/>
                  </a:lnTo>
                  <a:lnTo>
                    <a:pt x="1312" y="6397"/>
                  </a:lnTo>
                  <a:lnTo>
                    <a:pt x="1312" y="6440"/>
                  </a:lnTo>
                  <a:lnTo>
                    <a:pt x="1312" y="19307"/>
                  </a:lnTo>
                  <a:lnTo>
                    <a:pt x="1312" y="19351"/>
                  </a:lnTo>
                  <a:lnTo>
                    <a:pt x="1314" y="19391"/>
                  </a:lnTo>
                  <a:lnTo>
                    <a:pt x="1321" y="19434"/>
                  </a:lnTo>
                  <a:lnTo>
                    <a:pt x="1326" y="19474"/>
                  </a:lnTo>
                  <a:lnTo>
                    <a:pt x="1333" y="19512"/>
                  </a:lnTo>
                  <a:lnTo>
                    <a:pt x="1344" y="19552"/>
                  </a:lnTo>
                  <a:lnTo>
                    <a:pt x="1356" y="19590"/>
                  </a:lnTo>
                  <a:lnTo>
                    <a:pt x="1370" y="19628"/>
                  </a:lnTo>
                  <a:lnTo>
                    <a:pt x="1384" y="19663"/>
                  </a:lnTo>
                  <a:lnTo>
                    <a:pt x="1398" y="19700"/>
                  </a:lnTo>
                  <a:lnTo>
                    <a:pt x="1417" y="19735"/>
                  </a:lnTo>
                  <a:lnTo>
                    <a:pt x="1436" y="19770"/>
                  </a:lnTo>
                  <a:lnTo>
                    <a:pt x="1457" y="19800"/>
                  </a:lnTo>
                  <a:lnTo>
                    <a:pt x="1478" y="19832"/>
                  </a:lnTo>
                  <a:lnTo>
                    <a:pt x="1502" y="19864"/>
                  </a:lnTo>
                  <a:lnTo>
                    <a:pt x="1525" y="19891"/>
                  </a:lnTo>
                  <a:lnTo>
                    <a:pt x="1553" y="19918"/>
                  </a:lnTo>
                  <a:lnTo>
                    <a:pt x="1579" y="19945"/>
                  </a:lnTo>
                  <a:lnTo>
                    <a:pt x="1607" y="19969"/>
                  </a:lnTo>
                  <a:lnTo>
                    <a:pt x="1638" y="19991"/>
                  </a:lnTo>
                  <a:lnTo>
                    <a:pt x="1666" y="20012"/>
                  </a:lnTo>
                  <a:lnTo>
                    <a:pt x="1699" y="20034"/>
                  </a:lnTo>
                  <a:lnTo>
                    <a:pt x="1729" y="20050"/>
                  </a:lnTo>
                  <a:lnTo>
                    <a:pt x="1762" y="20069"/>
                  </a:lnTo>
                  <a:lnTo>
                    <a:pt x="1795" y="20082"/>
                  </a:lnTo>
                  <a:lnTo>
                    <a:pt x="1830" y="20096"/>
                  </a:lnTo>
                  <a:lnTo>
                    <a:pt x="1863" y="20106"/>
                  </a:lnTo>
                  <a:lnTo>
                    <a:pt x="1898" y="20115"/>
                  </a:lnTo>
                  <a:lnTo>
                    <a:pt x="1936" y="20123"/>
                  </a:lnTo>
                  <a:lnTo>
                    <a:pt x="1971" y="20131"/>
                  </a:lnTo>
                  <a:lnTo>
                    <a:pt x="2009" y="20133"/>
                  </a:lnTo>
                  <a:lnTo>
                    <a:pt x="2049" y="20133"/>
                  </a:lnTo>
                  <a:lnTo>
                    <a:pt x="11298" y="20133"/>
                  </a:lnTo>
                  <a:lnTo>
                    <a:pt x="11334" y="20133"/>
                  </a:lnTo>
                  <a:lnTo>
                    <a:pt x="11371" y="20131"/>
                  </a:lnTo>
                  <a:lnTo>
                    <a:pt x="11409" y="20123"/>
                  </a:lnTo>
                  <a:lnTo>
                    <a:pt x="11446" y="20115"/>
                  </a:lnTo>
                  <a:lnTo>
                    <a:pt x="11479" y="20106"/>
                  </a:lnTo>
                  <a:lnTo>
                    <a:pt x="11517" y="20096"/>
                  </a:lnTo>
                  <a:lnTo>
                    <a:pt x="11552" y="20082"/>
                  </a:lnTo>
                  <a:lnTo>
                    <a:pt x="11582" y="20069"/>
                  </a:lnTo>
                  <a:lnTo>
                    <a:pt x="11618" y="20050"/>
                  </a:lnTo>
                  <a:lnTo>
                    <a:pt x="11648" y="20034"/>
                  </a:lnTo>
                  <a:lnTo>
                    <a:pt x="11679" y="20012"/>
                  </a:lnTo>
                  <a:lnTo>
                    <a:pt x="11709" y="19991"/>
                  </a:lnTo>
                  <a:lnTo>
                    <a:pt x="11737" y="19969"/>
                  </a:lnTo>
                  <a:lnTo>
                    <a:pt x="11766" y="19945"/>
                  </a:lnTo>
                  <a:lnTo>
                    <a:pt x="11791" y="19918"/>
                  </a:lnTo>
                  <a:lnTo>
                    <a:pt x="11817" y="19891"/>
                  </a:lnTo>
                  <a:lnTo>
                    <a:pt x="11841" y="19864"/>
                  </a:lnTo>
                  <a:lnTo>
                    <a:pt x="11864" y="19832"/>
                  </a:lnTo>
                  <a:lnTo>
                    <a:pt x="11885" y="19800"/>
                  </a:lnTo>
                  <a:lnTo>
                    <a:pt x="11906" y="19770"/>
                  </a:lnTo>
                  <a:lnTo>
                    <a:pt x="11925" y="19735"/>
                  </a:lnTo>
                  <a:lnTo>
                    <a:pt x="11944" y="19700"/>
                  </a:lnTo>
                  <a:lnTo>
                    <a:pt x="11960" y="19663"/>
                  </a:lnTo>
                  <a:lnTo>
                    <a:pt x="11977" y="19628"/>
                  </a:lnTo>
                  <a:lnTo>
                    <a:pt x="11988" y="19590"/>
                  </a:lnTo>
                  <a:lnTo>
                    <a:pt x="12000" y="19552"/>
                  </a:lnTo>
                  <a:lnTo>
                    <a:pt x="12010" y="19512"/>
                  </a:lnTo>
                  <a:lnTo>
                    <a:pt x="12019" y="19474"/>
                  </a:lnTo>
                  <a:lnTo>
                    <a:pt x="12024" y="19434"/>
                  </a:lnTo>
                  <a:lnTo>
                    <a:pt x="12028" y="19391"/>
                  </a:lnTo>
                  <a:lnTo>
                    <a:pt x="12031" y="19351"/>
                  </a:lnTo>
                  <a:lnTo>
                    <a:pt x="12033" y="19307"/>
                  </a:lnTo>
                  <a:lnTo>
                    <a:pt x="12033" y="13502"/>
                  </a:lnTo>
                  <a:lnTo>
                    <a:pt x="11649" y="13931"/>
                  </a:lnTo>
                  <a:lnTo>
                    <a:pt x="9158" y="11143"/>
                  </a:lnTo>
                  <a:lnTo>
                    <a:pt x="12033" y="7924"/>
                  </a:lnTo>
                  <a:lnTo>
                    <a:pt x="12033" y="6440"/>
                  </a:lnTo>
                  <a:lnTo>
                    <a:pt x="12031" y="6397"/>
                  </a:lnTo>
                  <a:lnTo>
                    <a:pt x="12028" y="6354"/>
                  </a:lnTo>
                  <a:lnTo>
                    <a:pt x="12024" y="6314"/>
                  </a:lnTo>
                  <a:lnTo>
                    <a:pt x="12019" y="6274"/>
                  </a:lnTo>
                  <a:lnTo>
                    <a:pt x="12010" y="6233"/>
                  </a:lnTo>
                  <a:lnTo>
                    <a:pt x="12000" y="6193"/>
                  </a:lnTo>
                  <a:lnTo>
                    <a:pt x="11988" y="6158"/>
                  </a:lnTo>
                  <a:lnTo>
                    <a:pt x="11977" y="6118"/>
                  </a:lnTo>
                  <a:lnTo>
                    <a:pt x="11960" y="6083"/>
                  </a:lnTo>
                  <a:lnTo>
                    <a:pt x="11944" y="6045"/>
                  </a:lnTo>
                  <a:lnTo>
                    <a:pt x="11925" y="6013"/>
                  </a:lnTo>
                  <a:lnTo>
                    <a:pt x="11906" y="5980"/>
                  </a:lnTo>
                  <a:lnTo>
                    <a:pt x="11885" y="5945"/>
                  </a:lnTo>
                  <a:lnTo>
                    <a:pt x="11864" y="5916"/>
                  </a:lnTo>
                  <a:lnTo>
                    <a:pt x="11841" y="5886"/>
                  </a:lnTo>
                  <a:lnTo>
                    <a:pt x="11817" y="5854"/>
                  </a:lnTo>
                  <a:lnTo>
                    <a:pt x="11791" y="5827"/>
                  </a:lnTo>
                  <a:lnTo>
                    <a:pt x="11766" y="5803"/>
                  </a:lnTo>
                  <a:lnTo>
                    <a:pt x="11737" y="5779"/>
                  </a:lnTo>
                  <a:lnTo>
                    <a:pt x="11709" y="5754"/>
                  </a:lnTo>
                  <a:lnTo>
                    <a:pt x="11679" y="5736"/>
                  </a:lnTo>
                  <a:lnTo>
                    <a:pt x="11648" y="5714"/>
                  </a:lnTo>
                  <a:lnTo>
                    <a:pt x="11618" y="5695"/>
                  </a:lnTo>
                  <a:lnTo>
                    <a:pt x="11582" y="5679"/>
                  </a:lnTo>
                  <a:lnTo>
                    <a:pt x="11552" y="5666"/>
                  </a:lnTo>
                  <a:lnTo>
                    <a:pt x="11517" y="5652"/>
                  </a:lnTo>
                  <a:lnTo>
                    <a:pt x="11479" y="5641"/>
                  </a:lnTo>
                  <a:lnTo>
                    <a:pt x="11446" y="5631"/>
                  </a:lnTo>
                  <a:lnTo>
                    <a:pt x="11409" y="5625"/>
                  </a:lnTo>
                  <a:lnTo>
                    <a:pt x="11371" y="5620"/>
                  </a:lnTo>
                  <a:lnTo>
                    <a:pt x="11334" y="5617"/>
                  </a:lnTo>
                  <a:lnTo>
                    <a:pt x="11298" y="5615"/>
                  </a:lnTo>
                  <a:lnTo>
                    <a:pt x="2049" y="5615"/>
                  </a:lnTo>
                </a:path>
                <a:path w="21600" h="21600">
                  <a:moveTo>
                    <a:pt x="17313" y="2012"/>
                  </a:moveTo>
                  <a:lnTo>
                    <a:pt x="19808" y="4808"/>
                  </a:lnTo>
                  <a:lnTo>
                    <a:pt x="13343" y="12037"/>
                  </a:lnTo>
                  <a:lnTo>
                    <a:pt x="13343" y="19307"/>
                  </a:lnTo>
                  <a:lnTo>
                    <a:pt x="13340" y="19426"/>
                  </a:lnTo>
                  <a:lnTo>
                    <a:pt x="13333" y="19542"/>
                  </a:lnTo>
                  <a:lnTo>
                    <a:pt x="13319" y="19657"/>
                  </a:lnTo>
                  <a:lnTo>
                    <a:pt x="13301" y="19770"/>
                  </a:lnTo>
                  <a:lnTo>
                    <a:pt x="13277" y="19880"/>
                  </a:lnTo>
                  <a:lnTo>
                    <a:pt x="13251" y="19991"/>
                  </a:lnTo>
                  <a:lnTo>
                    <a:pt x="13218" y="20096"/>
                  </a:lnTo>
                  <a:lnTo>
                    <a:pt x="13183" y="20198"/>
                  </a:lnTo>
                  <a:lnTo>
                    <a:pt x="13141" y="20303"/>
                  </a:lnTo>
                  <a:lnTo>
                    <a:pt x="13094" y="20400"/>
                  </a:lnTo>
                  <a:lnTo>
                    <a:pt x="13045" y="20497"/>
                  </a:lnTo>
                  <a:lnTo>
                    <a:pt x="12993" y="20591"/>
                  </a:lnTo>
                  <a:lnTo>
                    <a:pt x="12937" y="20677"/>
                  </a:lnTo>
                  <a:lnTo>
                    <a:pt x="12876" y="20766"/>
                  </a:lnTo>
                  <a:lnTo>
                    <a:pt x="12810" y="20846"/>
                  </a:lnTo>
                  <a:lnTo>
                    <a:pt x="12744" y="20927"/>
                  </a:lnTo>
                  <a:lnTo>
                    <a:pt x="12674" y="21005"/>
                  </a:lnTo>
                  <a:lnTo>
                    <a:pt x="12599" y="21078"/>
                  </a:lnTo>
                  <a:lnTo>
                    <a:pt x="12519" y="21142"/>
                  </a:lnTo>
                  <a:lnTo>
                    <a:pt x="12441" y="21207"/>
                  </a:lnTo>
                  <a:lnTo>
                    <a:pt x="12359" y="21266"/>
                  </a:lnTo>
                  <a:lnTo>
                    <a:pt x="12272" y="21322"/>
                  </a:lnTo>
                  <a:lnTo>
                    <a:pt x="12186" y="21374"/>
                  </a:lnTo>
                  <a:lnTo>
                    <a:pt x="12092" y="21419"/>
                  </a:lnTo>
                  <a:lnTo>
                    <a:pt x="12000" y="21460"/>
                  </a:lnTo>
                  <a:lnTo>
                    <a:pt x="11904" y="21497"/>
                  </a:lnTo>
                  <a:lnTo>
                    <a:pt x="11808" y="21527"/>
                  </a:lnTo>
                  <a:lnTo>
                    <a:pt x="11709" y="21551"/>
                  </a:lnTo>
                  <a:lnTo>
                    <a:pt x="11608" y="21573"/>
                  </a:lnTo>
                  <a:lnTo>
                    <a:pt x="11505" y="21589"/>
                  </a:lnTo>
                  <a:lnTo>
                    <a:pt x="11404" y="21597"/>
                  </a:lnTo>
                  <a:lnTo>
                    <a:pt x="11298" y="21600"/>
                  </a:lnTo>
                  <a:lnTo>
                    <a:pt x="2049" y="21600"/>
                  </a:lnTo>
                  <a:lnTo>
                    <a:pt x="1943" y="21597"/>
                  </a:lnTo>
                  <a:lnTo>
                    <a:pt x="1837" y="21589"/>
                  </a:lnTo>
                  <a:lnTo>
                    <a:pt x="1736" y="21573"/>
                  </a:lnTo>
                  <a:lnTo>
                    <a:pt x="1638" y="21551"/>
                  </a:lnTo>
                  <a:lnTo>
                    <a:pt x="1537" y="21527"/>
                  </a:lnTo>
                  <a:lnTo>
                    <a:pt x="1438" y="21497"/>
                  </a:lnTo>
                  <a:lnTo>
                    <a:pt x="1344" y="21460"/>
                  </a:lnTo>
                  <a:lnTo>
                    <a:pt x="1250" y="21419"/>
                  </a:lnTo>
                  <a:lnTo>
                    <a:pt x="1161" y="21374"/>
                  </a:lnTo>
                  <a:lnTo>
                    <a:pt x="1072" y="21322"/>
                  </a:lnTo>
                  <a:lnTo>
                    <a:pt x="988" y="21266"/>
                  </a:lnTo>
                  <a:lnTo>
                    <a:pt x="903" y="21207"/>
                  </a:lnTo>
                  <a:lnTo>
                    <a:pt x="823" y="21142"/>
                  </a:lnTo>
                  <a:lnTo>
                    <a:pt x="748" y="21078"/>
                  </a:lnTo>
                  <a:lnTo>
                    <a:pt x="673" y="21005"/>
                  </a:lnTo>
                  <a:lnTo>
                    <a:pt x="603" y="20927"/>
                  </a:lnTo>
                  <a:lnTo>
                    <a:pt x="535" y="20846"/>
                  </a:lnTo>
                  <a:lnTo>
                    <a:pt x="471" y="20766"/>
                  </a:lnTo>
                  <a:lnTo>
                    <a:pt x="410" y="20677"/>
                  </a:lnTo>
                  <a:lnTo>
                    <a:pt x="352" y="20591"/>
                  </a:lnTo>
                  <a:lnTo>
                    <a:pt x="298" y="20497"/>
                  </a:lnTo>
                  <a:lnTo>
                    <a:pt x="248" y="20400"/>
                  </a:lnTo>
                  <a:lnTo>
                    <a:pt x="204" y="20303"/>
                  </a:lnTo>
                  <a:lnTo>
                    <a:pt x="164" y="20198"/>
                  </a:lnTo>
                  <a:lnTo>
                    <a:pt x="126" y="20096"/>
                  </a:lnTo>
                  <a:lnTo>
                    <a:pt x="93" y="19991"/>
                  </a:lnTo>
                  <a:lnTo>
                    <a:pt x="68" y="19880"/>
                  </a:lnTo>
                  <a:lnTo>
                    <a:pt x="42" y="19770"/>
                  </a:lnTo>
                  <a:lnTo>
                    <a:pt x="25" y="19657"/>
                  </a:lnTo>
                  <a:lnTo>
                    <a:pt x="11" y="19542"/>
                  </a:lnTo>
                  <a:lnTo>
                    <a:pt x="4" y="19426"/>
                  </a:lnTo>
                  <a:lnTo>
                    <a:pt x="0" y="19307"/>
                  </a:lnTo>
                  <a:lnTo>
                    <a:pt x="0" y="6440"/>
                  </a:lnTo>
                  <a:lnTo>
                    <a:pt x="4" y="6322"/>
                  </a:lnTo>
                  <a:lnTo>
                    <a:pt x="11" y="6206"/>
                  </a:lnTo>
                  <a:lnTo>
                    <a:pt x="25" y="6091"/>
                  </a:lnTo>
                  <a:lnTo>
                    <a:pt x="42" y="5975"/>
                  </a:lnTo>
                  <a:lnTo>
                    <a:pt x="68" y="5867"/>
                  </a:lnTo>
                  <a:lnTo>
                    <a:pt x="93" y="5760"/>
                  </a:lnTo>
                  <a:lnTo>
                    <a:pt x="126" y="5652"/>
                  </a:lnTo>
                  <a:lnTo>
                    <a:pt x="164" y="5547"/>
                  </a:lnTo>
                  <a:lnTo>
                    <a:pt x="204" y="5448"/>
                  </a:lnTo>
                  <a:lnTo>
                    <a:pt x="248" y="5348"/>
                  </a:lnTo>
                  <a:lnTo>
                    <a:pt x="298" y="5251"/>
                  </a:lnTo>
                  <a:lnTo>
                    <a:pt x="352" y="5160"/>
                  </a:lnTo>
                  <a:lnTo>
                    <a:pt x="410" y="5068"/>
                  </a:lnTo>
                  <a:lnTo>
                    <a:pt x="471" y="4982"/>
                  </a:lnTo>
                  <a:lnTo>
                    <a:pt x="535" y="4899"/>
                  </a:lnTo>
                  <a:lnTo>
                    <a:pt x="603" y="4821"/>
                  </a:lnTo>
                  <a:lnTo>
                    <a:pt x="673" y="4746"/>
                  </a:lnTo>
                  <a:lnTo>
                    <a:pt x="748" y="4673"/>
                  </a:lnTo>
                  <a:lnTo>
                    <a:pt x="823" y="4603"/>
                  </a:lnTo>
                  <a:lnTo>
                    <a:pt x="903" y="4538"/>
                  </a:lnTo>
                  <a:lnTo>
                    <a:pt x="988" y="4479"/>
                  </a:lnTo>
                  <a:lnTo>
                    <a:pt x="1072" y="4425"/>
                  </a:lnTo>
                  <a:lnTo>
                    <a:pt x="1161" y="4377"/>
                  </a:lnTo>
                  <a:lnTo>
                    <a:pt x="1250" y="4329"/>
                  </a:lnTo>
                  <a:lnTo>
                    <a:pt x="1344" y="4288"/>
                  </a:lnTo>
                  <a:lnTo>
                    <a:pt x="1438" y="4253"/>
                  </a:lnTo>
                  <a:lnTo>
                    <a:pt x="1537" y="4221"/>
                  </a:lnTo>
                  <a:lnTo>
                    <a:pt x="1638" y="4194"/>
                  </a:lnTo>
                  <a:lnTo>
                    <a:pt x="1736" y="4175"/>
                  </a:lnTo>
                  <a:lnTo>
                    <a:pt x="1837" y="4162"/>
                  </a:lnTo>
                  <a:lnTo>
                    <a:pt x="1943" y="4151"/>
                  </a:lnTo>
                  <a:lnTo>
                    <a:pt x="2049" y="4148"/>
                  </a:lnTo>
                  <a:lnTo>
                    <a:pt x="11298" y="4148"/>
                  </a:lnTo>
                  <a:lnTo>
                    <a:pt x="11404" y="4151"/>
                  </a:lnTo>
                  <a:lnTo>
                    <a:pt x="11505" y="4162"/>
                  </a:lnTo>
                  <a:lnTo>
                    <a:pt x="11608" y="4173"/>
                  </a:lnTo>
                  <a:lnTo>
                    <a:pt x="11709" y="4194"/>
                  </a:lnTo>
                  <a:lnTo>
                    <a:pt x="11808" y="4221"/>
                  </a:lnTo>
                  <a:lnTo>
                    <a:pt x="11904" y="4253"/>
                  </a:lnTo>
                  <a:lnTo>
                    <a:pt x="12000" y="4288"/>
                  </a:lnTo>
                  <a:lnTo>
                    <a:pt x="12092" y="4329"/>
                  </a:lnTo>
                  <a:lnTo>
                    <a:pt x="12186" y="4374"/>
                  </a:lnTo>
                  <a:lnTo>
                    <a:pt x="12272" y="4425"/>
                  </a:lnTo>
                  <a:lnTo>
                    <a:pt x="12359" y="4479"/>
                  </a:lnTo>
                  <a:lnTo>
                    <a:pt x="12441" y="4538"/>
                  </a:lnTo>
                  <a:lnTo>
                    <a:pt x="12519" y="4603"/>
                  </a:lnTo>
                  <a:lnTo>
                    <a:pt x="12599" y="4673"/>
                  </a:lnTo>
                  <a:lnTo>
                    <a:pt x="12674" y="4743"/>
                  </a:lnTo>
                  <a:lnTo>
                    <a:pt x="12744" y="4818"/>
                  </a:lnTo>
                  <a:lnTo>
                    <a:pt x="12810" y="4899"/>
                  </a:lnTo>
                  <a:lnTo>
                    <a:pt x="12876" y="4982"/>
                  </a:lnTo>
                  <a:lnTo>
                    <a:pt x="12937" y="5068"/>
                  </a:lnTo>
                  <a:lnTo>
                    <a:pt x="12993" y="5160"/>
                  </a:lnTo>
                  <a:lnTo>
                    <a:pt x="13045" y="5251"/>
                  </a:lnTo>
                  <a:lnTo>
                    <a:pt x="13094" y="5348"/>
                  </a:lnTo>
                  <a:lnTo>
                    <a:pt x="13141" y="5448"/>
                  </a:lnTo>
                  <a:lnTo>
                    <a:pt x="13183" y="5547"/>
                  </a:lnTo>
                  <a:lnTo>
                    <a:pt x="13218" y="5652"/>
                  </a:lnTo>
                  <a:lnTo>
                    <a:pt x="13251" y="5760"/>
                  </a:lnTo>
                  <a:lnTo>
                    <a:pt x="13277" y="5867"/>
                  </a:lnTo>
                  <a:lnTo>
                    <a:pt x="13301" y="5975"/>
                  </a:lnTo>
                  <a:lnTo>
                    <a:pt x="13319" y="6091"/>
                  </a:lnTo>
                  <a:lnTo>
                    <a:pt x="13333" y="6206"/>
                  </a:lnTo>
                  <a:lnTo>
                    <a:pt x="13340" y="6322"/>
                  </a:lnTo>
                  <a:lnTo>
                    <a:pt x="13343" y="6440"/>
                  </a:lnTo>
                  <a:lnTo>
                    <a:pt x="13343" y="6458"/>
                  </a:lnTo>
                  <a:lnTo>
                    <a:pt x="17313" y="2012"/>
                  </a:lnTo>
                </a:path>
                <a:path w="21600" h="21600">
                  <a:moveTo>
                    <a:pt x="19837" y="0"/>
                  </a:moveTo>
                  <a:lnTo>
                    <a:pt x="19921" y="2"/>
                  </a:lnTo>
                  <a:lnTo>
                    <a:pt x="20006" y="8"/>
                  </a:lnTo>
                  <a:lnTo>
                    <a:pt x="20090" y="21"/>
                  </a:lnTo>
                  <a:lnTo>
                    <a:pt x="20172" y="34"/>
                  </a:lnTo>
                  <a:lnTo>
                    <a:pt x="20257" y="56"/>
                  </a:lnTo>
                  <a:lnTo>
                    <a:pt x="20339" y="80"/>
                  </a:lnTo>
                  <a:lnTo>
                    <a:pt x="20421" y="113"/>
                  </a:lnTo>
                  <a:lnTo>
                    <a:pt x="20501" y="145"/>
                  </a:lnTo>
                  <a:lnTo>
                    <a:pt x="20578" y="185"/>
                  </a:lnTo>
                  <a:lnTo>
                    <a:pt x="20656" y="226"/>
                  </a:lnTo>
                  <a:lnTo>
                    <a:pt x="20733" y="271"/>
                  </a:lnTo>
                  <a:lnTo>
                    <a:pt x="20806" y="325"/>
                  </a:lnTo>
                  <a:lnTo>
                    <a:pt x="20879" y="382"/>
                  </a:lnTo>
                  <a:lnTo>
                    <a:pt x="20949" y="441"/>
                  </a:lnTo>
                  <a:lnTo>
                    <a:pt x="21017" y="508"/>
                  </a:lnTo>
                  <a:lnTo>
                    <a:pt x="21081" y="578"/>
                  </a:lnTo>
                  <a:lnTo>
                    <a:pt x="21144" y="651"/>
                  </a:lnTo>
                  <a:lnTo>
                    <a:pt x="21203" y="726"/>
                  </a:lnTo>
                  <a:lnTo>
                    <a:pt x="21257" y="804"/>
                  </a:lnTo>
                  <a:lnTo>
                    <a:pt x="21308" y="885"/>
                  </a:lnTo>
                  <a:lnTo>
                    <a:pt x="21355" y="971"/>
                  </a:lnTo>
                  <a:lnTo>
                    <a:pt x="21398" y="1054"/>
                  </a:lnTo>
                  <a:lnTo>
                    <a:pt x="21435" y="1141"/>
                  </a:lnTo>
                  <a:lnTo>
                    <a:pt x="21468" y="1229"/>
                  </a:lnTo>
                  <a:lnTo>
                    <a:pt x="21499" y="1318"/>
                  </a:lnTo>
                  <a:lnTo>
                    <a:pt x="21524" y="1410"/>
                  </a:lnTo>
                  <a:lnTo>
                    <a:pt x="21548" y="1501"/>
                  </a:lnTo>
                  <a:lnTo>
                    <a:pt x="21567" y="1595"/>
                  </a:lnTo>
                  <a:lnTo>
                    <a:pt x="21581" y="1687"/>
                  </a:lnTo>
                  <a:lnTo>
                    <a:pt x="21590" y="1781"/>
                  </a:lnTo>
                  <a:lnTo>
                    <a:pt x="21595" y="1875"/>
                  </a:lnTo>
                  <a:lnTo>
                    <a:pt x="21600" y="1969"/>
                  </a:lnTo>
                  <a:lnTo>
                    <a:pt x="21595" y="2066"/>
                  </a:lnTo>
                  <a:lnTo>
                    <a:pt x="21590" y="2160"/>
                  </a:lnTo>
                  <a:lnTo>
                    <a:pt x="21581" y="2255"/>
                  </a:lnTo>
                  <a:lnTo>
                    <a:pt x="21567" y="2349"/>
                  </a:lnTo>
                  <a:lnTo>
                    <a:pt x="21548" y="2440"/>
                  </a:lnTo>
                  <a:lnTo>
                    <a:pt x="21524" y="2532"/>
                  </a:lnTo>
                  <a:lnTo>
                    <a:pt x="21499" y="2623"/>
                  </a:lnTo>
                  <a:lnTo>
                    <a:pt x="21468" y="2715"/>
                  </a:lnTo>
                  <a:lnTo>
                    <a:pt x="21435" y="2801"/>
                  </a:lnTo>
                  <a:lnTo>
                    <a:pt x="21398" y="2887"/>
                  </a:lnTo>
                  <a:lnTo>
                    <a:pt x="21355" y="2970"/>
                  </a:lnTo>
                  <a:lnTo>
                    <a:pt x="21308" y="3057"/>
                  </a:lnTo>
                  <a:lnTo>
                    <a:pt x="21257" y="3137"/>
                  </a:lnTo>
                  <a:lnTo>
                    <a:pt x="21203" y="3215"/>
                  </a:lnTo>
                  <a:lnTo>
                    <a:pt x="21144" y="3291"/>
                  </a:lnTo>
                  <a:lnTo>
                    <a:pt x="21081" y="3363"/>
                  </a:lnTo>
                  <a:lnTo>
                    <a:pt x="20376" y="4155"/>
                  </a:lnTo>
                  <a:lnTo>
                    <a:pt x="17888" y="1367"/>
                  </a:lnTo>
                  <a:lnTo>
                    <a:pt x="18595" y="578"/>
                  </a:lnTo>
                  <a:lnTo>
                    <a:pt x="18660" y="508"/>
                  </a:lnTo>
                  <a:lnTo>
                    <a:pt x="18729" y="441"/>
                  </a:lnTo>
                  <a:lnTo>
                    <a:pt x="18797" y="382"/>
                  </a:lnTo>
                  <a:lnTo>
                    <a:pt x="18869" y="325"/>
                  </a:lnTo>
                  <a:lnTo>
                    <a:pt x="18945" y="271"/>
                  </a:lnTo>
                  <a:lnTo>
                    <a:pt x="19020" y="226"/>
                  </a:lnTo>
                  <a:lnTo>
                    <a:pt x="19099" y="185"/>
                  </a:lnTo>
                  <a:lnTo>
                    <a:pt x="19175" y="145"/>
                  </a:lnTo>
                  <a:lnTo>
                    <a:pt x="19257" y="113"/>
                  </a:lnTo>
                  <a:lnTo>
                    <a:pt x="19337" y="80"/>
                  </a:lnTo>
                  <a:lnTo>
                    <a:pt x="19419" y="56"/>
                  </a:lnTo>
                  <a:lnTo>
                    <a:pt x="19503" y="34"/>
                  </a:lnTo>
                  <a:lnTo>
                    <a:pt x="19583" y="21"/>
                  </a:lnTo>
                  <a:lnTo>
                    <a:pt x="19668" y="8"/>
                  </a:lnTo>
                  <a:lnTo>
                    <a:pt x="19752" y="2"/>
                  </a:lnTo>
                  <a:lnTo>
                    <a:pt x="19837" y="0"/>
                  </a:lnTo>
                  <a:close/>
                </a:path>
              </a:pathLst>
            </a:custGeom>
            <a:solidFill>
              <a:srgbClr val="D02942"/>
            </a:solidFill>
            <a:ln w="9525" cmpd="sng">
              <a:noFill/>
              <a:prstDash val="solid"/>
              <a:miter/>
            </a:ln>
          </p:spPr>
        </p:sp>
        <p:sp>
          <p:nvSpPr>
            <p:cNvPr id="13" name="矩形"/>
            <p:cNvSpPr>
              <a:spLocks/>
            </p:cNvSpPr>
            <p:nvPr/>
          </p:nvSpPr>
          <p:spPr>
            <a:xfrm>
              <a:off x="2163763" y="4075112"/>
              <a:ext cx="4421187" cy="661987"/>
            </a:xfrm>
            <a:prstGeom prst="rect">
              <a:avLst/>
            </a:prstGeom>
            <a:noFill/>
            <a:ln w="9525" cmpd="sng">
              <a:noFill/>
              <a:prstDash val="solid"/>
              <a:miter/>
            </a:ln>
          </p:spPr>
          <p:txBody>
            <a:bodyPr vert="horz" wrap="square" lIns="91440" tIns="45720" rIns="91440" bIns="45720" anchor="ctr" anchorCtr="0">
              <a:prstTxWarp prst="textNoShape">
                <a:avLst/>
              </a:prstTxWarp>
            </a:bodyPr>
            <a:lstStyle/>
            <a:p>
              <a:pPr marL="0" indent="0" algn="l">
                <a:lnSpc>
                  <a:spcPct val="110000"/>
                </a:lnSpc>
                <a:spcBef>
                  <a:spcPts val="0"/>
                </a:spcBef>
                <a:spcAft>
                  <a:spcPts val="0"/>
                </a:spcAft>
                <a:buNone/>
              </a:pPr>
              <a:r>
                <a:rPr lang="zh-CN" altLang="en-US" sz="2000">
                  <a:solidFill>
                    <a:srgbClr val="D02942"/>
                  </a:solidFill>
                  <a:latin typeface="Times New Roman" charset="0"/>
                  <a:ea typeface="微软雅黑" charset="0"/>
                  <a:cs typeface="微软雅黑" charset="0"/>
                </a:rPr>
                <a:t>党中央决定的坚决执行</a:t>
              </a:r>
            </a:p>
          </p:txBody>
        </p:sp>
        <p:sp>
          <p:nvSpPr>
            <p:cNvPr id="14" name="曲线"/>
            <p:cNvSpPr>
              <a:spLocks/>
            </p:cNvSpPr>
            <p:nvPr/>
          </p:nvSpPr>
          <p:spPr>
            <a:xfrm>
              <a:off x="1652588" y="4943475"/>
              <a:ext cx="511174" cy="446088"/>
            </a:xfrm>
            <a:custGeom>
              <a:avLst/>
              <a:gdLst>
                <a:gd name="T1" fmla="*/ 0 w 21600"/>
                <a:gd name="T2" fmla="*/ 0 h 21600"/>
                <a:gd name="T3" fmla="*/ 21600 w 21600"/>
                <a:gd name="T4" fmla="*/ 21600 h 21600"/>
              </a:gdLst>
              <a:ahLst/>
              <a:cxnLst/>
              <a:rect l="T1" t="T2" r="T3" b="T4"/>
              <a:pathLst>
                <a:path w="21600" h="21600">
                  <a:moveTo>
                    <a:pt x="6331" y="16046"/>
                  </a:moveTo>
                  <a:lnTo>
                    <a:pt x="7143" y="16953"/>
                  </a:lnTo>
                  <a:lnTo>
                    <a:pt x="5100" y="18322"/>
                  </a:lnTo>
                  <a:lnTo>
                    <a:pt x="6331" y="16046"/>
                  </a:lnTo>
                </a:path>
                <a:path w="21600" h="21600">
                  <a:moveTo>
                    <a:pt x="8822" y="11720"/>
                  </a:moveTo>
                  <a:lnTo>
                    <a:pt x="11102" y="14266"/>
                  </a:lnTo>
                  <a:lnTo>
                    <a:pt x="7565" y="16595"/>
                  </a:lnTo>
                  <a:lnTo>
                    <a:pt x="6720" y="15648"/>
                  </a:lnTo>
                  <a:lnTo>
                    <a:pt x="8822" y="11720"/>
                  </a:lnTo>
                </a:path>
                <a:path w="21600" h="21600">
                  <a:moveTo>
                    <a:pt x="2049" y="5615"/>
                  </a:moveTo>
                  <a:lnTo>
                    <a:pt x="2009" y="5617"/>
                  </a:lnTo>
                  <a:lnTo>
                    <a:pt x="1971" y="5620"/>
                  </a:lnTo>
                  <a:lnTo>
                    <a:pt x="1936" y="5625"/>
                  </a:lnTo>
                  <a:lnTo>
                    <a:pt x="1898" y="5631"/>
                  </a:lnTo>
                  <a:lnTo>
                    <a:pt x="1863" y="5641"/>
                  </a:lnTo>
                  <a:lnTo>
                    <a:pt x="1830" y="5652"/>
                  </a:lnTo>
                  <a:lnTo>
                    <a:pt x="1795" y="5666"/>
                  </a:lnTo>
                  <a:lnTo>
                    <a:pt x="1762" y="5679"/>
                  </a:lnTo>
                  <a:lnTo>
                    <a:pt x="1729" y="5695"/>
                  </a:lnTo>
                  <a:lnTo>
                    <a:pt x="1699" y="5714"/>
                  </a:lnTo>
                  <a:lnTo>
                    <a:pt x="1666" y="5736"/>
                  </a:lnTo>
                  <a:lnTo>
                    <a:pt x="1638" y="5754"/>
                  </a:lnTo>
                  <a:lnTo>
                    <a:pt x="1607" y="5779"/>
                  </a:lnTo>
                  <a:lnTo>
                    <a:pt x="1579" y="5803"/>
                  </a:lnTo>
                  <a:lnTo>
                    <a:pt x="1553" y="5827"/>
                  </a:lnTo>
                  <a:lnTo>
                    <a:pt x="1525" y="5854"/>
                  </a:lnTo>
                  <a:lnTo>
                    <a:pt x="1502" y="5886"/>
                  </a:lnTo>
                  <a:lnTo>
                    <a:pt x="1478" y="5916"/>
                  </a:lnTo>
                  <a:lnTo>
                    <a:pt x="1457" y="5945"/>
                  </a:lnTo>
                  <a:lnTo>
                    <a:pt x="1436" y="5980"/>
                  </a:lnTo>
                  <a:lnTo>
                    <a:pt x="1417" y="6013"/>
                  </a:lnTo>
                  <a:lnTo>
                    <a:pt x="1398" y="6045"/>
                  </a:lnTo>
                  <a:lnTo>
                    <a:pt x="1384" y="6083"/>
                  </a:lnTo>
                  <a:lnTo>
                    <a:pt x="1370" y="6118"/>
                  </a:lnTo>
                  <a:lnTo>
                    <a:pt x="1356" y="6158"/>
                  </a:lnTo>
                  <a:lnTo>
                    <a:pt x="1344" y="6193"/>
                  </a:lnTo>
                  <a:lnTo>
                    <a:pt x="1333" y="6233"/>
                  </a:lnTo>
                  <a:lnTo>
                    <a:pt x="1326" y="6274"/>
                  </a:lnTo>
                  <a:lnTo>
                    <a:pt x="1321" y="6314"/>
                  </a:lnTo>
                  <a:lnTo>
                    <a:pt x="1314" y="6354"/>
                  </a:lnTo>
                  <a:lnTo>
                    <a:pt x="1312" y="6397"/>
                  </a:lnTo>
                  <a:lnTo>
                    <a:pt x="1312" y="6440"/>
                  </a:lnTo>
                  <a:lnTo>
                    <a:pt x="1312" y="19307"/>
                  </a:lnTo>
                  <a:lnTo>
                    <a:pt x="1312" y="19351"/>
                  </a:lnTo>
                  <a:lnTo>
                    <a:pt x="1314" y="19391"/>
                  </a:lnTo>
                  <a:lnTo>
                    <a:pt x="1321" y="19434"/>
                  </a:lnTo>
                  <a:lnTo>
                    <a:pt x="1326" y="19474"/>
                  </a:lnTo>
                  <a:lnTo>
                    <a:pt x="1333" y="19512"/>
                  </a:lnTo>
                  <a:lnTo>
                    <a:pt x="1344" y="19552"/>
                  </a:lnTo>
                  <a:lnTo>
                    <a:pt x="1356" y="19590"/>
                  </a:lnTo>
                  <a:lnTo>
                    <a:pt x="1370" y="19628"/>
                  </a:lnTo>
                  <a:lnTo>
                    <a:pt x="1384" y="19663"/>
                  </a:lnTo>
                  <a:lnTo>
                    <a:pt x="1398" y="19700"/>
                  </a:lnTo>
                  <a:lnTo>
                    <a:pt x="1417" y="19735"/>
                  </a:lnTo>
                  <a:lnTo>
                    <a:pt x="1436" y="19770"/>
                  </a:lnTo>
                  <a:lnTo>
                    <a:pt x="1457" y="19800"/>
                  </a:lnTo>
                  <a:lnTo>
                    <a:pt x="1478" y="19832"/>
                  </a:lnTo>
                  <a:lnTo>
                    <a:pt x="1502" y="19864"/>
                  </a:lnTo>
                  <a:lnTo>
                    <a:pt x="1525" y="19891"/>
                  </a:lnTo>
                  <a:lnTo>
                    <a:pt x="1553" y="19918"/>
                  </a:lnTo>
                  <a:lnTo>
                    <a:pt x="1579" y="19945"/>
                  </a:lnTo>
                  <a:lnTo>
                    <a:pt x="1607" y="19969"/>
                  </a:lnTo>
                  <a:lnTo>
                    <a:pt x="1638" y="19991"/>
                  </a:lnTo>
                  <a:lnTo>
                    <a:pt x="1666" y="20012"/>
                  </a:lnTo>
                  <a:lnTo>
                    <a:pt x="1699" y="20034"/>
                  </a:lnTo>
                  <a:lnTo>
                    <a:pt x="1729" y="20050"/>
                  </a:lnTo>
                  <a:lnTo>
                    <a:pt x="1762" y="20069"/>
                  </a:lnTo>
                  <a:lnTo>
                    <a:pt x="1795" y="20082"/>
                  </a:lnTo>
                  <a:lnTo>
                    <a:pt x="1830" y="20096"/>
                  </a:lnTo>
                  <a:lnTo>
                    <a:pt x="1863" y="20106"/>
                  </a:lnTo>
                  <a:lnTo>
                    <a:pt x="1898" y="20115"/>
                  </a:lnTo>
                  <a:lnTo>
                    <a:pt x="1936" y="20123"/>
                  </a:lnTo>
                  <a:lnTo>
                    <a:pt x="1971" y="20131"/>
                  </a:lnTo>
                  <a:lnTo>
                    <a:pt x="2009" y="20133"/>
                  </a:lnTo>
                  <a:lnTo>
                    <a:pt x="2049" y="20133"/>
                  </a:lnTo>
                  <a:lnTo>
                    <a:pt x="11298" y="20133"/>
                  </a:lnTo>
                  <a:lnTo>
                    <a:pt x="11334" y="20133"/>
                  </a:lnTo>
                  <a:lnTo>
                    <a:pt x="11371" y="20131"/>
                  </a:lnTo>
                  <a:lnTo>
                    <a:pt x="11409" y="20123"/>
                  </a:lnTo>
                  <a:lnTo>
                    <a:pt x="11446" y="20115"/>
                  </a:lnTo>
                  <a:lnTo>
                    <a:pt x="11479" y="20106"/>
                  </a:lnTo>
                  <a:lnTo>
                    <a:pt x="11517" y="20096"/>
                  </a:lnTo>
                  <a:lnTo>
                    <a:pt x="11552" y="20082"/>
                  </a:lnTo>
                  <a:lnTo>
                    <a:pt x="11582" y="20069"/>
                  </a:lnTo>
                  <a:lnTo>
                    <a:pt x="11618" y="20050"/>
                  </a:lnTo>
                  <a:lnTo>
                    <a:pt x="11648" y="20034"/>
                  </a:lnTo>
                  <a:lnTo>
                    <a:pt x="11679" y="20012"/>
                  </a:lnTo>
                  <a:lnTo>
                    <a:pt x="11709" y="19991"/>
                  </a:lnTo>
                  <a:lnTo>
                    <a:pt x="11737" y="19969"/>
                  </a:lnTo>
                  <a:lnTo>
                    <a:pt x="11766" y="19945"/>
                  </a:lnTo>
                  <a:lnTo>
                    <a:pt x="11791" y="19918"/>
                  </a:lnTo>
                  <a:lnTo>
                    <a:pt x="11817" y="19891"/>
                  </a:lnTo>
                  <a:lnTo>
                    <a:pt x="11841" y="19864"/>
                  </a:lnTo>
                  <a:lnTo>
                    <a:pt x="11864" y="19832"/>
                  </a:lnTo>
                  <a:lnTo>
                    <a:pt x="11885" y="19800"/>
                  </a:lnTo>
                  <a:lnTo>
                    <a:pt x="11906" y="19770"/>
                  </a:lnTo>
                  <a:lnTo>
                    <a:pt x="11925" y="19735"/>
                  </a:lnTo>
                  <a:lnTo>
                    <a:pt x="11944" y="19700"/>
                  </a:lnTo>
                  <a:lnTo>
                    <a:pt x="11960" y="19663"/>
                  </a:lnTo>
                  <a:lnTo>
                    <a:pt x="11977" y="19628"/>
                  </a:lnTo>
                  <a:lnTo>
                    <a:pt x="11988" y="19590"/>
                  </a:lnTo>
                  <a:lnTo>
                    <a:pt x="12000" y="19552"/>
                  </a:lnTo>
                  <a:lnTo>
                    <a:pt x="12010" y="19512"/>
                  </a:lnTo>
                  <a:lnTo>
                    <a:pt x="12019" y="19474"/>
                  </a:lnTo>
                  <a:lnTo>
                    <a:pt x="12024" y="19434"/>
                  </a:lnTo>
                  <a:lnTo>
                    <a:pt x="12028" y="19391"/>
                  </a:lnTo>
                  <a:lnTo>
                    <a:pt x="12031" y="19351"/>
                  </a:lnTo>
                  <a:lnTo>
                    <a:pt x="12033" y="19307"/>
                  </a:lnTo>
                  <a:lnTo>
                    <a:pt x="12033" y="13502"/>
                  </a:lnTo>
                  <a:lnTo>
                    <a:pt x="11649" y="13931"/>
                  </a:lnTo>
                  <a:lnTo>
                    <a:pt x="9158" y="11143"/>
                  </a:lnTo>
                  <a:lnTo>
                    <a:pt x="12033" y="7924"/>
                  </a:lnTo>
                  <a:lnTo>
                    <a:pt x="12033" y="6440"/>
                  </a:lnTo>
                  <a:lnTo>
                    <a:pt x="12031" y="6397"/>
                  </a:lnTo>
                  <a:lnTo>
                    <a:pt x="12028" y="6354"/>
                  </a:lnTo>
                  <a:lnTo>
                    <a:pt x="12024" y="6314"/>
                  </a:lnTo>
                  <a:lnTo>
                    <a:pt x="12019" y="6274"/>
                  </a:lnTo>
                  <a:lnTo>
                    <a:pt x="12010" y="6233"/>
                  </a:lnTo>
                  <a:lnTo>
                    <a:pt x="12000" y="6193"/>
                  </a:lnTo>
                  <a:lnTo>
                    <a:pt x="11988" y="6158"/>
                  </a:lnTo>
                  <a:lnTo>
                    <a:pt x="11977" y="6118"/>
                  </a:lnTo>
                  <a:lnTo>
                    <a:pt x="11960" y="6083"/>
                  </a:lnTo>
                  <a:lnTo>
                    <a:pt x="11944" y="6045"/>
                  </a:lnTo>
                  <a:lnTo>
                    <a:pt x="11925" y="6013"/>
                  </a:lnTo>
                  <a:lnTo>
                    <a:pt x="11906" y="5980"/>
                  </a:lnTo>
                  <a:lnTo>
                    <a:pt x="11885" y="5945"/>
                  </a:lnTo>
                  <a:lnTo>
                    <a:pt x="11864" y="5916"/>
                  </a:lnTo>
                  <a:lnTo>
                    <a:pt x="11841" y="5886"/>
                  </a:lnTo>
                  <a:lnTo>
                    <a:pt x="11817" y="5854"/>
                  </a:lnTo>
                  <a:lnTo>
                    <a:pt x="11791" y="5827"/>
                  </a:lnTo>
                  <a:lnTo>
                    <a:pt x="11766" y="5803"/>
                  </a:lnTo>
                  <a:lnTo>
                    <a:pt x="11737" y="5779"/>
                  </a:lnTo>
                  <a:lnTo>
                    <a:pt x="11709" y="5754"/>
                  </a:lnTo>
                  <a:lnTo>
                    <a:pt x="11679" y="5736"/>
                  </a:lnTo>
                  <a:lnTo>
                    <a:pt x="11648" y="5714"/>
                  </a:lnTo>
                  <a:lnTo>
                    <a:pt x="11618" y="5695"/>
                  </a:lnTo>
                  <a:lnTo>
                    <a:pt x="11582" y="5679"/>
                  </a:lnTo>
                  <a:lnTo>
                    <a:pt x="11552" y="5666"/>
                  </a:lnTo>
                  <a:lnTo>
                    <a:pt x="11517" y="5652"/>
                  </a:lnTo>
                  <a:lnTo>
                    <a:pt x="11479" y="5641"/>
                  </a:lnTo>
                  <a:lnTo>
                    <a:pt x="11446" y="5631"/>
                  </a:lnTo>
                  <a:lnTo>
                    <a:pt x="11409" y="5625"/>
                  </a:lnTo>
                  <a:lnTo>
                    <a:pt x="11371" y="5620"/>
                  </a:lnTo>
                  <a:lnTo>
                    <a:pt x="11334" y="5617"/>
                  </a:lnTo>
                  <a:lnTo>
                    <a:pt x="11298" y="5615"/>
                  </a:lnTo>
                  <a:lnTo>
                    <a:pt x="2049" y="5615"/>
                  </a:lnTo>
                </a:path>
                <a:path w="21600" h="21600">
                  <a:moveTo>
                    <a:pt x="17313" y="2012"/>
                  </a:moveTo>
                  <a:lnTo>
                    <a:pt x="19808" y="4808"/>
                  </a:lnTo>
                  <a:lnTo>
                    <a:pt x="13343" y="12037"/>
                  </a:lnTo>
                  <a:lnTo>
                    <a:pt x="13343" y="19307"/>
                  </a:lnTo>
                  <a:lnTo>
                    <a:pt x="13340" y="19426"/>
                  </a:lnTo>
                  <a:lnTo>
                    <a:pt x="13333" y="19542"/>
                  </a:lnTo>
                  <a:lnTo>
                    <a:pt x="13319" y="19657"/>
                  </a:lnTo>
                  <a:lnTo>
                    <a:pt x="13301" y="19770"/>
                  </a:lnTo>
                  <a:lnTo>
                    <a:pt x="13277" y="19880"/>
                  </a:lnTo>
                  <a:lnTo>
                    <a:pt x="13251" y="19991"/>
                  </a:lnTo>
                  <a:lnTo>
                    <a:pt x="13218" y="20096"/>
                  </a:lnTo>
                  <a:lnTo>
                    <a:pt x="13183" y="20198"/>
                  </a:lnTo>
                  <a:lnTo>
                    <a:pt x="13141" y="20303"/>
                  </a:lnTo>
                  <a:lnTo>
                    <a:pt x="13094" y="20400"/>
                  </a:lnTo>
                  <a:lnTo>
                    <a:pt x="13045" y="20497"/>
                  </a:lnTo>
                  <a:lnTo>
                    <a:pt x="12993" y="20591"/>
                  </a:lnTo>
                  <a:lnTo>
                    <a:pt x="12937" y="20677"/>
                  </a:lnTo>
                  <a:lnTo>
                    <a:pt x="12876" y="20766"/>
                  </a:lnTo>
                  <a:lnTo>
                    <a:pt x="12810" y="20846"/>
                  </a:lnTo>
                  <a:lnTo>
                    <a:pt x="12744" y="20927"/>
                  </a:lnTo>
                  <a:lnTo>
                    <a:pt x="12674" y="21005"/>
                  </a:lnTo>
                  <a:lnTo>
                    <a:pt x="12599" y="21078"/>
                  </a:lnTo>
                  <a:lnTo>
                    <a:pt x="12519" y="21142"/>
                  </a:lnTo>
                  <a:lnTo>
                    <a:pt x="12441" y="21207"/>
                  </a:lnTo>
                  <a:lnTo>
                    <a:pt x="12359" y="21266"/>
                  </a:lnTo>
                  <a:lnTo>
                    <a:pt x="12272" y="21322"/>
                  </a:lnTo>
                  <a:lnTo>
                    <a:pt x="12186" y="21374"/>
                  </a:lnTo>
                  <a:lnTo>
                    <a:pt x="12092" y="21419"/>
                  </a:lnTo>
                  <a:lnTo>
                    <a:pt x="12000" y="21460"/>
                  </a:lnTo>
                  <a:lnTo>
                    <a:pt x="11904" y="21497"/>
                  </a:lnTo>
                  <a:lnTo>
                    <a:pt x="11808" y="21527"/>
                  </a:lnTo>
                  <a:lnTo>
                    <a:pt x="11709" y="21551"/>
                  </a:lnTo>
                  <a:lnTo>
                    <a:pt x="11608" y="21573"/>
                  </a:lnTo>
                  <a:lnTo>
                    <a:pt x="11505" y="21589"/>
                  </a:lnTo>
                  <a:lnTo>
                    <a:pt x="11404" y="21597"/>
                  </a:lnTo>
                  <a:lnTo>
                    <a:pt x="11298" y="21600"/>
                  </a:lnTo>
                  <a:lnTo>
                    <a:pt x="2049" y="21600"/>
                  </a:lnTo>
                  <a:lnTo>
                    <a:pt x="1943" y="21597"/>
                  </a:lnTo>
                  <a:lnTo>
                    <a:pt x="1837" y="21589"/>
                  </a:lnTo>
                  <a:lnTo>
                    <a:pt x="1736" y="21573"/>
                  </a:lnTo>
                  <a:lnTo>
                    <a:pt x="1638" y="21551"/>
                  </a:lnTo>
                  <a:lnTo>
                    <a:pt x="1537" y="21527"/>
                  </a:lnTo>
                  <a:lnTo>
                    <a:pt x="1438" y="21497"/>
                  </a:lnTo>
                  <a:lnTo>
                    <a:pt x="1344" y="21460"/>
                  </a:lnTo>
                  <a:lnTo>
                    <a:pt x="1250" y="21419"/>
                  </a:lnTo>
                  <a:lnTo>
                    <a:pt x="1161" y="21374"/>
                  </a:lnTo>
                  <a:lnTo>
                    <a:pt x="1072" y="21322"/>
                  </a:lnTo>
                  <a:lnTo>
                    <a:pt x="988" y="21266"/>
                  </a:lnTo>
                  <a:lnTo>
                    <a:pt x="903" y="21207"/>
                  </a:lnTo>
                  <a:lnTo>
                    <a:pt x="823" y="21142"/>
                  </a:lnTo>
                  <a:lnTo>
                    <a:pt x="748" y="21078"/>
                  </a:lnTo>
                  <a:lnTo>
                    <a:pt x="673" y="21005"/>
                  </a:lnTo>
                  <a:lnTo>
                    <a:pt x="603" y="20927"/>
                  </a:lnTo>
                  <a:lnTo>
                    <a:pt x="535" y="20846"/>
                  </a:lnTo>
                  <a:lnTo>
                    <a:pt x="471" y="20766"/>
                  </a:lnTo>
                  <a:lnTo>
                    <a:pt x="410" y="20677"/>
                  </a:lnTo>
                  <a:lnTo>
                    <a:pt x="352" y="20591"/>
                  </a:lnTo>
                  <a:lnTo>
                    <a:pt x="298" y="20497"/>
                  </a:lnTo>
                  <a:lnTo>
                    <a:pt x="248" y="20400"/>
                  </a:lnTo>
                  <a:lnTo>
                    <a:pt x="204" y="20303"/>
                  </a:lnTo>
                  <a:lnTo>
                    <a:pt x="164" y="20198"/>
                  </a:lnTo>
                  <a:lnTo>
                    <a:pt x="126" y="20096"/>
                  </a:lnTo>
                  <a:lnTo>
                    <a:pt x="93" y="19991"/>
                  </a:lnTo>
                  <a:lnTo>
                    <a:pt x="68" y="19880"/>
                  </a:lnTo>
                  <a:lnTo>
                    <a:pt x="42" y="19770"/>
                  </a:lnTo>
                  <a:lnTo>
                    <a:pt x="25" y="19657"/>
                  </a:lnTo>
                  <a:lnTo>
                    <a:pt x="11" y="19542"/>
                  </a:lnTo>
                  <a:lnTo>
                    <a:pt x="4" y="19426"/>
                  </a:lnTo>
                  <a:lnTo>
                    <a:pt x="0" y="19307"/>
                  </a:lnTo>
                  <a:lnTo>
                    <a:pt x="0" y="6440"/>
                  </a:lnTo>
                  <a:lnTo>
                    <a:pt x="4" y="6322"/>
                  </a:lnTo>
                  <a:lnTo>
                    <a:pt x="11" y="6206"/>
                  </a:lnTo>
                  <a:lnTo>
                    <a:pt x="25" y="6091"/>
                  </a:lnTo>
                  <a:lnTo>
                    <a:pt x="42" y="5975"/>
                  </a:lnTo>
                  <a:lnTo>
                    <a:pt x="68" y="5867"/>
                  </a:lnTo>
                  <a:lnTo>
                    <a:pt x="93" y="5760"/>
                  </a:lnTo>
                  <a:lnTo>
                    <a:pt x="126" y="5652"/>
                  </a:lnTo>
                  <a:lnTo>
                    <a:pt x="164" y="5547"/>
                  </a:lnTo>
                  <a:lnTo>
                    <a:pt x="204" y="5448"/>
                  </a:lnTo>
                  <a:lnTo>
                    <a:pt x="248" y="5348"/>
                  </a:lnTo>
                  <a:lnTo>
                    <a:pt x="298" y="5251"/>
                  </a:lnTo>
                  <a:lnTo>
                    <a:pt x="352" y="5160"/>
                  </a:lnTo>
                  <a:lnTo>
                    <a:pt x="410" y="5068"/>
                  </a:lnTo>
                  <a:lnTo>
                    <a:pt x="471" y="4982"/>
                  </a:lnTo>
                  <a:lnTo>
                    <a:pt x="535" y="4899"/>
                  </a:lnTo>
                  <a:lnTo>
                    <a:pt x="603" y="4821"/>
                  </a:lnTo>
                  <a:lnTo>
                    <a:pt x="673" y="4746"/>
                  </a:lnTo>
                  <a:lnTo>
                    <a:pt x="748" y="4673"/>
                  </a:lnTo>
                  <a:lnTo>
                    <a:pt x="823" y="4603"/>
                  </a:lnTo>
                  <a:lnTo>
                    <a:pt x="903" y="4538"/>
                  </a:lnTo>
                  <a:lnTo>
                    <a:pt x="988" y="4479"/>
                  </a:lnTo>
                  <a:lnTo>
                    <a:pt x="1072" y="4425"/>
                  </a:lnTo>
                  <a:lnTo>
                    <a:pt x="1161" y="4377"/>
                  </a:lnTo>
                  <a:lnTo>
                    <a:pt x="1250" y="4329"/>
                  </a:lnTo>
                  <a:lnTo>
                    <a:pt x="1344" y="4288"/>
                  </a:lnTo>
                  <a:lnTo>
                    <a:pt x="1438" y="4253"/>
                  </a:lnTo>
                  <a:lnTo>
                    <a:pt x="1537" y="4221"/>
                  </a:lnTo>
                  <a:lnTo>
                    <a:pt x="1638" y="4194"/>
                  </a:lnTo>
                  <a:lnTo>
                    <a:pt x="1736" y="4175"/>
                  </a:lnTo>
                  <a:lnTo>
                    <a:pt x="1837" y="4162"/>
                  </a:lnTo>
                  <a:lnTo>
                    <a:pt x="1943" y="4151"/>
                  </a:lnTo>
                  <a:lnTo>
                    <a:pt x="2049" y="4148"/>
                  </a:lnTo>
                  <a:lnTo>
                    <a:pt x="11298" y="4148"/>
                  </a:lnTo>
                  <a:lnTo>
                    <a:pt x="11404" y="4151"/>
                  </a:lnTo>
                  <a:lnTo>
                    <a:pt x="11505" y="4162"/>
                  </a:lnTo>
                  <a:lnTo>
                    <a:pt x="11608" y="4173"/>
                  </a:lnTo>
                  <a:lnTo>
                    <a:pt x="11709" y="4194"/>
                  </a:lnTo>
                  <a:lnTo>
                    <a:pt x="11808" y="4221"/>
                  </a:lnTo>
                  <a:lnTo>
                    <a:pt x="11904" y="4253"/>
                  </a:lnTo>
                  <a:lnTo>
                    <a:pt x="12000" y="4288"/>
                  </a:lnTo>
                  <a:lnTo>
                    <a:pt x="12092" y="4329"/>
                  </a:lnTo>
                  <a:lnTo>
                    <a:pt x="12186" y="4374"/>
                  </a:lnTo>
                  <a:lnTo>
                    <a:pt x="12272" y="4425"/>
                  </a:lnTo>
                  <a:lnTo>
                    <a:pt x="12359" y="4479"/>
                  </a:lnTo>
                  <a:lnTo>
                    <a:pt x="12441" y="4538"/>
                  </a:lnTo>
                  <a:lnTo>
                    <a:pt x="12519" y="4603"/>
                  </a:lnTo>
                  <a:lnTo>
                    <a:pt x="12599" y="4673"/>
                  </a:lnTo>
                  <a:lnTo>
                    <a:pt x="12674" y="4743"/>
                  </a:lnTo>
                  <a:lnTo>
                    <a:pt x="12744" y="4818"/>
                  </a:lnTo>
                  <a:lnTo>
                    <a:pt x="12810" y="4899"/>
                  </a:lnTo>
                  <a:lnTo>
                    <a:pt x="12876" y="4982"/>
                  </a:lnTo>
                  <a:lnTo>
                    <a:pt x="12937" y="5068"/>
                  </a:lnTo>
                  <a:lnTo>
                    <a:pt x="12993" y="5160"/>
                  </a:lnTo>
                  <a:lnTo>
                    <a:pt x="13045" y="5251"/>
                  </a:lnTo>
                  <a:lnTo>
                    <a:pt x="13094" y="5348"/>
                  </a:lnTo>
                  <a:lnTo>
                    <a:pt x="13141" y="5448"/>
                  </a:lnTo>
                  <a:lnTo>
                    <a:pt x="13183" y="5547"/>
                  </a:lnTo>
                  <a:lnTo>
                    <a:pt x="13218" y="5652"/>
                  </a:lnTo>
                  <a:lnTo>
                    <a:pt x="13251" y="5760"/>
                  </a:lnTo>
                  <a:lnTo>
                    <a:pt x="13277" y="5867"/>
                  </a:lnTo>
                  <a:lnTo>
                    <a:pt x="13301" y="5975"/>
                  </a:lnTo>
                  <a:lnTo>
                    <a:pt x="13319" y="6091"/>
                  </a:lnTo>
                  <a:lnTo>
                    <a:pt x="13333" y="6206"/>
                  </a:lnTo>
                  <a:lnTo>
                    <a:pt x="13340" y="6322"/>
                  </a:lnTo>
                  <a:lnTo>
                    <a:pt x="13343" y="6440"/>
                  </a:lnTo>
                  <a:lnTo>
                    <a:pt x="13343" y="6458"/>
                  </a:lnTo>
                  <a:lnTo>
                    <a:pt x="17313" y="2012"/>
                  </a:lnTo>
                </a:path>
                <a:path w="21600" h="21600">
                  <a:moveTo>
                    <a:pt x="19837" y="0"/>
                  </a:moveTo>
                  <a:lnTo>
                    <a:pt x="19921" y="2"/>
                  </a:lnTo>
                  <a:lnTo>
                    <a:pt x="20006" y="8"/>
                  </a:lnTo>
                  <a:lnTo>
                    <a:pt x="20090" y="21"/>
                  </a:lnTo>
                  <a:lnTo>
                    <a:pt x="20172" y="34"/>
                  </a:lnTo>
                  <a:lnTo>
                    <a:pt x="20257" y="56"/>
                  </a:lnTo>
                  <a:lnTo>
                    <a:pt x="20339" y="80"/>
                  </a:lnTo>
                  <a:lnTo>
                    <a:pt x="20421" y="113"/>
                  </a:lnTo>
                  <a:lnTo>
                    <a:pt x="20501" y="145"/>
                  </a:lnTo>
                  <a:lnTo>
                    <a:pt x="20578" y="185"/>
                  </a:lnTo>
                  <a:lnTo>
                    <a:pt x="20656" y="226"/>
                  </a:lnTo>
                  <a:lnTo>
                    <a:pt x="20733" y="271"/>
                  </a:lnTo>
                  <a:lnTo>
                    <a:pt x="20806" y="325"/>
                  </a:lnTo>
                  <a:lnTo>
                    <a:pt x="20879" y="382"/>
                  </a:lnTo>
                  <a:lnTo>
                    <a:pt x="20949" y="441"/>
                  </a:lnTo>
                  <a:lnTo>
                    <a:pt x="21017" y="508"/>
                  </a:lnTo>
                  <a:lnTo>
                    <a:pt x="21081" y="578"/>
                  </a:lnTo>
                  <a:lnTo>
                    <a:pt x="21144" y="651"/>
                  </a:lnTo>
                  <a:lnTo>
                    <a:pt x="21203" y="726"/>
                  </a:lnTo>
                  <a:lnTo>
                    <a:pt x="21257" y="804"/>
                  </a:lnTo>
                  <a:lnTo>
                    <a:pt x="21308" y="885"/>
                  </a:lnTo>
                  <a:lnTo>
                    <a:pt x="21355" y="971"/>
                  </a:lnTo>
                  <a:lnTo>
                    <a:pt x="21398" y="1054"/>
                  </a:lnTo>
                  <a:lnTo>
                    <a:pt x="21435" y="1141"/>
                  </a:lnTo>
                  <a:lnTo>
                    <a:pt x="21468" y="1229"/>
                  </a:lnTo>
                  <a:lnTo>
                    <a:pt x="21499" y="1318"/>
                  </a:lnTo>
                  <a:lnTo>
                    <a:pt x="21524" y="1410"/>
                  </a:lnTo>
                  <a:lnTo>
                    <a:pt x="21548" y="1501"/>
                  </a:lnTo>
                  <a:lnTo>
                    <a:pt x="21567" y="1595"/>
                  </a:lnTo>
                  <a:lnTo>
                    <a:pt x="21581" y="1687"/>
                  </a:lnTo>
                  <a:lnTo>
                    <a:pt x="21590" y="1781"/>
                  </a:lnTo>
                  <a:lnTo>
                    <a:pt x="21595" y="1875"/>
                  </a:lnTo>
                  <a:lnTo>
                    <a:pt x="21600" y="1969"/>
                  </a:lnTo>
                  <a:lnTo>
                    <a:pt x="21595" y="2066"/>
                  </a:lnTo>
                  <a:lnTo>
                    <a:pt x="21590" y="2160"/>
                  </a:lnTo>
                  <a:lnTo>
                    <a:pt x="21581" y="2255"/>
                  </a:lnTo>
                  <a:lnTo>
                    <a:pt x="21567" y="2349"/>
                  </a:lnTo>
                  <a:lnTo>
                    <a:pt x="21548" y="2440"/>
                  </a:lnTo>
                  <a:lnTo>
                    <a:pt x="21524" y="2532"/>
                  </a:lnTo>
                  <a:lnTo>
                    <a:pt x="21499" y="2623"/>
                  </a:lnTo>
                  <a:lnTo>
                    <a:pt x="21468" y="2715"/>
                  </a:lnTo>
                  <a:lnTo>
                    <a:pt x="21435" y="2801"/>
                  </a:lnTo>
                  <a:lnTo>
                    <a:pt x="21398" y="2887"/>
                  </a:lnTo>
                  <a:lnTo>
                    <a:pt x="21355" y="2970"/>
                  </a:lnTo>
                  <a:lnTo>
                    <a:pt x="21308" y="3057"/>
                  </a:lnTo>
                  <a:lnTo>
                    <a:pt x="21257" y="3137"/>
                  </a:lnTo>
                  <a:lnTo>
                    <a:pt x="21203" y="3215"/>
                  </a:lnTo>
                  <a:lnTo>
                    <a:pt x="21144" y="3291"/>
                  </a:lnTo>
                  <a:lnTo>
                    <a:pt x="21081" y="3363"/>
                  </a:lnTo>
                  <a:lnTo>
                    <a:pt x="20376" y="4155"/>
                  </a:lnTo>
                  <a:lnTo>
                    <a:pt x="17888" y="1367"/>
                  </a:lnTo>
                  <a:lnTo>
                    <a:pt x="18595" y="578"/>
                  </a:lnTo>
                  <a:lnTo>
                    <a:pt x="18660" y="508"/>
                  </a:lnTo>
                  <a:lnTo>
                    <a:pt x="18729" y="441"/>
                  </a:lnTo>
                  <a:lnTo>
                    <a:pt x="18797" y="382"/>
                  </a:lnTo>
                  <a:lnTo>
                    <a:pt x="18869" y="325"/>
                  </a:lnTo>
                  <a:lnTo>
                    <a:pt x="18945" y="271"/>
                  </a:lnTo>
                  <a:lnTo>
                    <a:pt x="19020" y="226"/>
                  </a:lnTo>
                  <a:lnTo>
                    <a:pt x="19099" y="185"/>
                  </a:lnTo>
                  <a:lnTo>
                    <a:pt x="19175" y="145"/>
                  </a:lnTo>
                  <a:lnTo>
                    <a:pt x="19257" y="113"/>
                  </a:lnTo>
                  <a:lnTo>
                    <a:pt x="19337" y="80"/>
                  </a:lnTo>
                  <a:lnTo>
                    <a:pt x="19419" y="56"/>
                  </a:lnTo>
                  <a:lnTo>
                    <a:pt x="19503" y="34"/>
                  </a:lnTo>
                  <a:lnTo>
                    <a:pt x="19583" y="21"/>
                  </a:lnTo>
                  <a:lnTo>
                    <a:pt x="19668" y="8"/>
                  </a:lnTo>
                  <a:lnTo>
                    <a:pt x="19752" y="2"/>
                  </a:lnTo>
                  <a:lnTo>
                    <a:pt x="19837" y="0"/>
                  </a:lnTo>
                  <a:close/>
                </a:path>
              </a:pathLst>
            </a:custGeom>
            <a:solidFill>
              <a:srgbClr val="D02942"/>
            </a:solidFill>
            <a:ln w="9525" cmpd="sng">
              <a:noFill/>
              <a:prstDash val="solid"/>
              <a:miter/>
            </a:ln>
          </p:spPr>
        </p:sp>
        <p:sp>
          <p:nvSpPr>
            <p:cNvPr id="15" name="矩形"/>
            <p:cNvSpPr>
              <a:spLocks/>
            </p:cNvSpPr>
            <p:nvPr/>
          </p:nvSpPr>
          <p:spPr>
            <a:xfrm>
              <a:off x="2163763" y="4943475"/>
              <a:ext cx="4421187" cy="661987"/>
            </a:xfrm>
            <a:prstGeom prst="rect">
              <a:avLst/>
            </a:prstGeom>
            <a:noFill/>
            <a:ln w="9525" cmpd="sng">
              <a:noFill/>
              <a:prstDash val="solid"/>
              <a:miter/>
            </a:ln>
          </p:spPr>
          <p:txBody>
            <a:bodyPr vert="horz" wrap="square" lIns="91440" tIns="45720" rIns="91440" bIns="45720" anchor="ctr" anchorCtr="0">
              <a:prstTxWarp prst="textNoShape">
                <a:avLst/>
              </a:prstTxWarp>
            </a:bodyPr>
            <a:lstStyle/>
            <a:p>
              <a:pPr marL="0" indent="0" algn="l">
                <a:lnSpc>
                  <a:spcPct val="110000"/>
                </a:lnSpc>
                <a:spcBef>
                  <a:spcPts val="0"/>
                </a:spcBef>
                <a:spcAft>
                  <a:spcPts val="0"/>
                </a:spcAft>
                <a:buNone/>
              </a:pPr>
              <a:r>
                <a:rPr lang="zh-CN" altLang="en-US" sz="2000">
                  <a:solidFill>
                    <a:srgbClr val="D02942"/>
                  </a:solidFill>
                  <a:latin typeface="Times New Roman" charset="0"/>
                  <a:ea typeface="微软雅黑" charset="0"/>
                  <a:cs typeface="微软雅黑" charset="0"/>
                </a:rPr>
                <a:t>党中央禁止的坚决不做</a:t>
              </a:r>
            </a:p>
          </p:txBody>
        </p:sp>
        <p:sp>
          <p:nvSpPr>
            <p:cNvPr id="16" name="矩形"/>
            <p:cNvSpPr>
              <a:spLocks/>
            </p:cNvSpPr>
            <p:nvPr/>
          </p:nvSpPr>
          <p:spPr>
            <a:xfrm>
              <a:off x="1652588" y="2424113"/>
              <a:ext cx="7885112" cy="441325"/>
            </a:xfrm>
            <a:prstGeom prst="rect">
              <a:avLst/>
            </a:prstGeom>
            <a:noFill/>
            <a:ln w="9525" cmpd="sng">
              <a:noFill/>
              <a:prstDash val="solid"/>
              <a:miter/>
            </a:ln>
          </p:spPr>
          <p:txBody>
            <a:bodyPr vert="horz" wrap="square" lIns="91440" tIns="45720" rIns="91440" bIns="45720" anchor="t" anchorCtr="0">
              <a:prstTxWarp prst="textNoShape">
                <a:avLst/>
              </a:prstTxWarp>
            </a:bodyPr>
            <a:lstStyle/>
            <a:p>
              <a:pPr marL="285750" indent="-285750" algn="l">
                <a:lnSpc>
                  <a:spcPct val="125000"/>
                </a:lnSpc>
                <a:spcBef>
                  <a:spcPts val="0"/>
                </a:spcBef>
                <a:spcAft>
                  <a:spcPts val="0"/>
                </a:spcAft>
                <a:buFont typeface="Wingdings" pitchFamily="2" charset="2"/>
                <a:buChar char="n"/>
              </a:pPr>
              <a:r>
                <a:rPr lang="zh-CN" altLang="en-US" sz="2000" b="1" dirty="0">
                  <a:solidFill>
                    <a:schemeClr val="tx1"/>
                  </a:solidFill>
                  <a:latin typeface="Verdana" charset="0"/>
                  <a:ea typeface="微软雅黑" charset="0"/>
                  <a:cs typeface="微软雅黑" charset="0"/>
                </a:rPr>
                <a:t>做到“三个坚决”</a:t>
              </a:r>
              <a:endParaRPr lang="zh-CN" altLang="en-US" sz="2000" dirty="0">
                <a:solidFill>
                  <a:schemeClr val="bg1"/>
                </a:solidFill>
                <a:latin typeface="Verdana" charset="0"/>
                <a:ea typeface="微软雅黑" charset="0"/>
                <a:cs typeface="微软雅黑" charset="0"/>
              </a:endParaRPr>
            </a:p>
          </p:txBody>
        </p:sp>
        <p:pic>
          <p:nvPicPr>
            <p:cNvPr id="17" name="图片"/>
            <p:cNvPicPr>
              <a:picLocks noChangeAspect="1"/>
            </p:cNvPicPr>
            <p:nvPr/>
          </p:nvPicPr>
          <p:blipFill>
            <a:blip r:embed="rId5" cstate="print">
              <a:lum/>
            </a:blip>
            <a:stretch>
              <a:fillRect/>
            </a:stretch>
          </p:blipFill>
          <p:spPr>
            <a:xfrm>
              <a:off x="7977188" y="2047875"/>
              <a:ext cx="2976562" cy="2251075"/>
            </a:xfrm>
            <a:prstGeom prst="rect">
              <a:avLst/>
            </a:prstGeom>
            <a:noFill/>
            <a:ln w="28575" cmpd="sng">
              <a:solidFill>
                <a:srgbClr val="AE1F23"/>
              </a:solidFill>
              <a:prstDash val="solid"/>
              <a:miter/>
            </a:ln>
            <a:effectLst>
              <a:prstShdw prst="shdw14" dist="35921" dir="2700000">
                <a:srgbClr val="000000">
                  <a:alpha val="42968"/>
                </a:srgbClr>
              </a:prstShdw>
            </a:effectLst>
          </p:spPr>
        </p:pic>
        <p:pic>
          <p:nvPicPr>
            <p:cNvPr id="18" name="图片"/>
            <p:cNvPicPr>
              <a:picLocks noChangeAspect="1"/>
            </p:cNvPicPr>
            <p:nvPr/>
          </p:nvPicPr>
          <p:blipFill>
            <a:blip r:embed="rId6" cstate="print">
              <a:lum/>
            </a:blip>
            <a:stretch>
              <a:fillRect/>
            </a:stretch>
          </p:blipFill>
          <p:spPr>
            <a:xfrm>
              <a:off x="5595938" y="2819400"/>
              <a:ext cx="3232150" cy="2786063"/>
            </a:xfrm>
            <a:prstGeom prst="rect">
              <a:avLst/>
            </a:prstGeom>
            <a:noFill/>
            <a:ln w="19050" cmpd="sng">
              <a:solidFill>
                <a:srgbClr val="000000"/>
              </a:solidFill>
              <a:prstDash val="solid"/>
              <a:miter/>
            </a:ln>
            <a:effectLst>
              <a:prstShdw prst="shdw14" dist="35921" dir="2700000">
                <a:srgbClr val="000000">
                  <a:alpha val="42968"/>
                </a:srgbClr>
              </a:prstShdw>
            </a:effectLst>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plus(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三、全面加强和规范党内政治生活</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17411" name="文本框 1"/>
          <p:cNvSpPr txBox="1">
            <a:spLocks noChangeArrowheads="1"/>
          </p:cNvSpPr>
          <p:nvPr/>
        </p:nvSpPr>
        <p:spPr bwMode="auto">
          <a:xfrm>
            <a:off x="2011678" y="2311978"/>
            <a:ext cx="8701239" cy="824136"/>
          </a:xfrm>
          <a:prstGeom prst="rect">
            <a:avLst/>
          </a:prstGeom>
          <a:noFill/>
          <a:ln w="9525">
            <a:noFill/>
            <a:miter lim="800000"/>
            <a:headEnd/>
            <a:tailEnd/>
          </a:ln>
        </p:spPr>
        <p:txBody>
          <a:bodyPr wrap="square">
            <a:spAutoFit/>
          </a:bodyPr>
          <a:lstStyle/>
          <a:p>
            <a:pPr indent="406400">
              <a:lnSpc>
                <a:spcPct val="200000"/>
              </a:lnSpc>
            </a:pPr>
            <a:r>
              <a:rPr lang="en-US" altLang="zh-CN" sz="2800" b="1" dirty="0" smtClean="0">
                <a:latin typeface="微软雅黑" pitchFamily="34" charset="-122"/>
                <a:ea typeface="微软雅黑" pitchFamily="34" charset="-122"/>
                <a:cs typeface="仿宋_GB2312" pitchFamily="49" charset="-122"/>
              </a:rPr>
              <a:t>4</a:t>
            </a:r>
            <a:r>
              <a:rPr lang="zh-CN" altLang="en-US" sz="2800" b="1" dirty="0" smtClean="0">
                <a:latin typeface="微软雅黑" pitchFamily="34" charset="-122"/>
                <a:ea typeface="微软雅黑" pitchFamily="34" charset="-122"/>
                <a:cs typeface="仿宋_GB2312" pitchFamily="49" charset="-122"/>
              </a:rPr>
              <a:t>、明确规定加强和规范党内政治生活的重要内容</a:t>
            </a:r>
            <a:endParaRPr lang="zh-CN" altLang="en-US" sz="2800" b="1" dirty="0">
              <a:latin typeface="微软雅黑" pitchFamily="34" charset="-122"/>
              <a:ea typeface="微软雅黑" pitchFamily="34" charset="-122"/>
              <a:cs typeface="仿宋_GB2312" pitchFamily="49" charset="-122"/>
            </a:endParaRPr>
          </a:p>
        </p:txBody>
      </p:sp>
      <p:sp>
        <p:nvSpPr>
          <p:cNvPr id="5" name="圆角矩形 4"/>
          <p:cNvSpPr/>
          <p:nvPr/>
        </p:nvSpPr>
        <p:spPr>
          <a:xfrm>
            <a:off x="1472664" y="1771048"/>
            <a:ext cx="2858703" cy="71226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（二）主体部分：</a:t>
            </a:r>
            <a:endParaRPr lang="zh-CN" altLang="en-US" sz="2800" b="1" dirty="0"/>
          </a:p>
        </p:txBody>
      </p:sp>
      <p:sp>
        <p:nvSpPr>
          <p:cNvPr id="6" name="TextBox 5"/>
          <p:cNvSpPr txBox="1"/>
          <p:nvPr/>
        </p:nvSpPr>
        <p:spPr>
          <a:xfrm>
            <a:off x="2271563" y="3320715"/>
            <a:ext cx="8268100" cy="461665"/>
          </a:xfrm>
          <a:prstGeom prst="rect">
            <a:avLst/>
          </a:prstGeom>
          <a:noFill/>
        </p:spPr>
        <p:txBody>
          <a:bodyPr wrap="square" rtlCol="0">
            <a:spAutoFit/>
          </a:bodyPr>
          <a:lstStyle/>
          <a:p>
            <a:pPr>
              <a:buFont typeface="Wingdings" pitchFamily="2" charset="2"/>
              <a:buChar char="Ø"/>
            </a:pPr>
            <a:r>
              <a:rPr lang="zh-CN" altLang="en-US" sz="2400" b="1" dirty="0" smtClean="0">
                <a:solidFill>
                  <a:srgbClr val="FF0000"/>
                </a:solidFill>
                <a:latin typeface="微软雅黑" pitchFamily="34" charset="-122"/>
                <a:ea typeface="微软雅黑" pitchFamily="34" charset="-122"/>
              </a:rPr>
              <a:t>    纪律严明</a:t>
            </a:r>
            <a:r>
              <a:rPr lang="zh-CN" altLang="en-US" sz="2400" b="1" dirty="0" smtClean="0">
                <a:latin typeface="微软雅黑" pitchFamily="34" charset="-122"/>
                <a:ea typeface="微软雅黑" pitchFamily="34" charset="-122"/>
              </a:rPr>
              <a:t>“是党内政治生活的重要内容”</a:t>
            </a:r>
            <a:endParaRPr lang="zh-CN" altLang="en-US" sz="2400" b="1" dirty="0">
              <a:solidFill>
                <a:srgbClr val="FF0000"/>
              </a:solidFill>
              <a:latin typeface="微软雅黑" pitchFamily="34" charset="-122"/>
              <a:ea typeface="微软雅黑" pitchFamily="34" charset="-122"/>
            </a:endParaRPr>
          </a:p>
        </p:txBody>
      </p:sp>
      <p:grpSp>
        <p:nvGrpSpPr>
          <p:cNvPr id="12" name="组合 11"/>
          <p:cNvGrpSpPr/>
          <p:nvPr/>
        </p:nvGrpSpPr>
        <p:grpSpPr>
          <a:xfrm>
            <a:off x="1453415" y="3917481"/>
            <a:ext cx="9452007" cy="2656574"/>
            <a:chOff x="1875728" y="3975232"/>
            <a:chExt cx="8846814" cy="2284130"/>
          </a:xfrm>
        </p:grpSpPr>
        <p:pic>
          <p:nvPicPr>
            <p:cNvPr id="8" name="图片 7" descr="3b9c2a73e5318d8101a08a9c5fe9f0ef.jpg"/>
            <p:cNvPicPr>
              <a:picLocks noChangeAspect="1"/>
            </p:cNvPicPr>
            <p:nvPr/>
          </p:nvPicPr>
          <p:blipFill>
            <a:blip r:embed="rId5"/>
            <a:stretch>
              <a:fillRect/>
            </a:stretch>
          </p:blipFill>
          <p:spPr>
            <a:xfrm>
              <a:off x="7995383" y="3984860"/>
              <a:ext cx="2727159" cy="2261936"/>
            </a:xfrm>
            <a:prstGeom prst="rect">
              <a:avLst/>
            </a:prstGeom>
            <a:ln>
              <a:noFill/>
            </a:ln>
            <a:effectLst>
              <a:outerShdw blurRad="190500" algn="tl" rotWithShape="0">
                <a:srgbClr val="000000">
                  <a:alpha val="70000"/>
                </a:srgbClr>
              </a:outerShdw>
            </a:effectLst>
          </p:spPr>
        </p:pic>
        <p:pic>
          <p:nvPicPr>
            <p:cNvPr id="10" name="图片 9" descr="9fc07a81d2f309688265282d5727182d.jpg"/>
            <p:cNvPicPr>
              <a:picLocks noChangeAspect="1"/>
            </p:cNvPicPr>
            <p:nvPr/>
          </p:nvPicPr>
          <p:blipFill>
            <a:blip r:embed="rId6"/>
            <a:stretch>
              <a:fillRect/>
            </a:stretch>
          </p:blipFill>
          <p:spPr>
            <a:xfrm>
              <a:off x="1875728" y="3987404"/>
              <a:ext cx="2850275" cy="2271958"/>
            </a:xfrm>
            <a:prstGeom prst="rect">
              <a:avLst/>
            </a:prstGeom>
            <a:ln>
              <a:noFill/>
            </a:ln>
            <a:effectLst>
              <a:outerShdw blurRad="190500" algn="tl" rotWithShape="0">
                <a:srgbClr val="000000">
                  <a:alpha val="70000"/>
                </a:srgbClr>
              </a:outerShdw>
            </a:effectLst>
          </p:spPr>
        </p:pic>
        <p:pic>
          <p:nvPicPr>
            <p:cNvPr id="11" name="图片 10" descr="c6ad8bd86e0587899e89cd687a5c4017.jpg"/>
            <p:cNvPicPr>
              <a:picLocks noChangeAspect="1"/>
            </p:cNvPicPr>
            <p:nvPr/>
          </p:nvPicPr>
          <p:blipFill>
            <a:blip r:embed="rId7"/>
            <a:stretch>
              <a:fillRect/>
            </a:stretch>
          </p:blipFill>
          <p:spPr>
            <a:xfrm>
              <a:off x="4731632" y="3975232"/>
              <a:ext cx="3276588" cy="2271563"/>
            </a:xfrm>
            <a:prstGeom prst="rect">
              <a:avLst/>
            </a:prstGeom>
            <a:ln>
              <a:noFill/>
            </a:ln>
            <a:effectLst>
              <a:outerShdw blurRad="190500" algn="tl" rotWithShape="0">
                <a:srgbClr val="000000">
                  <a:alpha val="70000"/>
                </a:srgbClr>
              </a:outerShdw>
            </a:effectLst>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0-#ppt_w/2"/>
                                          </p:val>
                                        </p:tav>
                                        <p:tav tm="100000">
                                          <p:val>
                                            <p:strVal val="#ppt_x"/>
                                          </p:val>
                                        </p:tav>
                                      </p:tavLst>
                                    </p:anim>
                                    <p:anim calcmode="lin" valueType="num">
                                      <p:cBhvr additive="base">
                                        <p:cTn id="8" dur="500" fill="hold"/>
                                        <p:tgtEl>
                                          <p:spTgt spid="174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ox(i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三、全面加强和规范党内政治生活</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17411" name="文本框 1"/>
          <p:cNvSpPr txBox="1">
            <a:spLocks noChangeArrowheads="1"/>
          </p:cNvSpPr>
          <p:nvPr/>
        </p:nvSpPr>
        <p:spPr bwMode="auto">
          <a:xfrm>
            <a:off x="2011678" y="2311978"/>
            <a:ext cx="8701239" cy="824136"/>
          </a:xfrm>
          <a:prstGeom prst="rect">
            <a:avLst/>
          </a:prstGeom>
          <a:noFill/>
          <a:ln w="9525">
            <a:noFill/>
            <a:miter lim="800000"/>
            <a:headEnd/>
            <a:tailEnd/>
          </a:ln>
        </p:spPr>
        <p:txBody>
          <a:bodyPr wrap="square">
            <a:spAutoFit/>
          </a:bodyPr>
          <a:lstStyle/>
          <a:p>
            <a:pPr indent="406400">
              <a:lnSpc>
                <a:spcPct val="200000"/>
              </a:lnSpc>
            </a:pPr>
            <a:r>
              <a:rPr lang="en-US" altLang="zh-CN" sz="2800" b="1" dirty="0" smtClean="0">
                <a:latin typeface="微软雅黑" pitchFamily="34" charset="-122"/>
                <a:ea typeface="微软雅黑" pitchFamily="34" charset="-122"/>
                <a:cs typeface="仿宋_GB2312" pitchFamily="49" charset="-122"/>
              </a:rPr>
              <a:t>4</a:t>
            </a:r>
            <a:r>
              <a:rPr lang="zh-CN" altLang="en-US" sz="2800" b="1" dirty="0" smtClean="0">
                <a:latin typeface="微软雅黑" pitchFamily="34" charset="-122"/>
                <a:ea typeface="微软雅黑" pitchFamily="34" charset="-122"/>
                <a:cs typeface="仿宋_GB2312" pitchFamily="49" charset="-122"/>
              </a:rPr>
              <a:t>、明确规定加强和规范党内政治生活的重要内容</a:t>
            </a:r>
            <a:endParaRPr lang="zh-CN" altLang="en-US" sz="2800" b="1" dirty="0">
              <a:latin typeface="微软雅黑" pitchFamily="34" charset="-122"/>
              <a:ea typeface="微软雅黑" pitchFamily="34" charset="-122"/>
              <a:cs typeface="仿宋_GB2312" pitchFamily="49" charset="-122"/>
            </a:endParaRPr>
          </a:p>
        </p:txBody>
      </p:sp>
      <p:sp>
        <p:nvSpPr>
          <p:cNvPr id="5" name="圆角矩形 4"/>
          <p:cNvSpPr/>
          <p:nvPr/>
        </p:nvSpPr>
        <p:spPr>
          <a:xfrm>
            <a:off x="1472664" y="1771048"/>
            <a:ext cx="2858703" cy="71226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（二）主体部分：</a:t>
            </a:r>
            <a:endParaRPr lang="zh-CN" altLang="en-US" sz="2800" b="1" dirty="0"/>
          </a:p>
        </p:txBody>
      </p:sp>
      <p:sp>
        <p:nvSpPr>
          <p:cNvPr id="6" name="TextBox 5"/>
          <p:cNvSpPr txBox="1"/>
          <p:nvPr/>
        </p:nvSpPr>
        <p:spPr>
          <a:xfrm>
            <a:off x="2271563" y="3320715"/>
            <a:ext cx="8268100" cy="461665"/>
          </a:xfrm>
          <a:prstGeom prst="rect">
            <a:avLst/>
          </a:prstGeom>
          <a:noFill/>
        </p:spPr>
        <p:txBody>
          <a:bodyPr wrap="square" rtlCol="0">
            <a:spAutoFit/>
          </a:bodyPr>
          <a:lstStyle/>
          <a:p>
            <a:pPr>
              <a:buFont typeface="Wingdings" pitchFamily="2" charset="2"/>
              <a:buChar char="Ø"/>
            </a:pPr>
            <a:r>
              <a:rPr lang="zh-CN" altLang="en-US" sz="2400" b="1" dirty="0" smtClean="0">
                <a:solidFill>
                  <a:srgbClr val="FF0000"/>
                </a:solidFill>
                <a:latin typeface="微软雅黑" pitchFamily="34" charset="-122"/>
                <a:ea typeface="微软雅黑" pitchFamily="34" charset="-122"/>
              </a:rPr>
              <a:t>    纪律严明</a:t>
            </a:r>
            <a:r>
              <a:rPr lang="zh-CN" altLang="en-US" sz="2400" b="1" dirty="0" smtClean="0">
                <a:latin typeface="微软雅黑" pitchFamily="34" charset="-122"/>
                <a:ea typeface="微软雅黑" pitchFamily="34" charset="-122"/>
              </a:rPr>
              <a:t>“是党内政治生活的重要内容”</a:t>
            </a:r>
            <a:endParaRPr lang="zh-CN" altLang="en-US" sz="2400" b="1" dirty="0">
              <a:solidFill>
                <a:srgbClr val="FF0000"/>
              </a:solidFill>
              <a:latin typeface="微软雅黑" pitchFamily="34" charset="-122"/>
              <a:ea typeface="微软雅黑" pitchFamily="34" charset="-122"/>
            </a:endParaRPr>
          </a:p>
        </p:txBody>
      </p:sp>
      <p:grpSp>
        <p:nvGrpSpPr>
          <p:cNvPr id="30" name="组合 29"/>
          <p:cNvGrpSpPr/>
          <p:nvPr/>
        </p:nvGrpSpPr>
        <p:grpSpPr>
          <a:xfrm>
            <a:off x="2068796" y="3927842"/>
            <a:ext cx="9000257" cy="2415207"/>
            <a:chOff x="1337274" y="4101097"/>
            <a:chExt cx="9982781" cy="1760688"/>
          </a:xfrm>
        </p:grpSpPr>
        <p:sp>
          <p:nvSpPr>
            <p:cNvPr id="15" name="矩形"/>
            <p:cNvSpPr>
              <a:spLocks/>
            </p:cNvSpPr>
            <p:nvPr/>
          </p:nvSpPr>
          <p:spPr>
            <a:xfrm>
              <a:off x="1346901" y="4101097"/>
              <a:ext cx="9973154" cy="784225"/>
            </a:xfrm>
            <a:prstGeom prst="rect">
              <a:avLst/>
            </a:prstGeom>
            <a:noFill/>
            <a:ln w="9525" cmpd="sng">
              <a:noFill/>
              <a:prstDash val="solid"/>
              <a:miter/>
            </a:ln>
          </p:spPr>
          <p:txBody>
            <a:bodyPr vert="horz" wrap="square" lIns="91440" tIns="45720" rIns="91440" bIns="45720" anchor="t" anchorCtr="0">
              <a:prstTxWarp prst="textNoShape">
                <a:avLst/>
              </a:prstTxWarp>
            </a:bodyPr>
            <a:lstStyle/>
            <a:p>
              <a:pPr marL="285750" indent="-285750" algn="l">
                <a:lnSpc>
                  <a:spcPct val="125000"/>
                </a:lnSpc>
                <a:spcBef>
                  <a:spcPts val="0"/>
                </a:spcBef>
                <a:spcAft>
                  <a:spcPts val="0"/>
                </a:spcAft>
                <a:buFont typeface="Wingdings" pitchFamily="2" charset="2"/>
                <a:buChar char="n"/>
              </a:pPr>
              <a:r>
                <a:rPr lang="zh-CN" altLang="en-US" sz="2400" dirty="0">
                  <a:solidFill>
                    <a:schemeClr val="tx1"/>
                  </a:solidFill>
                  <a:latin typeface="Verdana" charset="0"/>
                  <a:ea typeface="微软雅黑" charset="0"/>
                  <a:cs typeface="微软雅黑" charset="0"/>
                </a:rPr>
                <a:t>关于纪律严明的</a:t>
              </a:r>
              <a:r>
                <a:rPr lang="zh-CN" altLang="en-US" sz="2400" b="1" dirty="0" smtClean="0">
                  <a:solidFill>
                    <a:srgbClr val="FF0000"/>
                  </a:solidFill>
                  <a:latin typeface="Verdana" charset="0"/>
                  <a:ea typeface="微软雅黑" charset="0"/>
                  <a:cs typeface="微软雅黑" charset="0"/>
                </a:rPr>
                <a:t>“三个一”</a:t>
              </a:r>
              <a:endParaRPr lang="en-US" altLang="zh-CN" sz="2400" b="1" dirty="0" smtClean="0">
                <a:solidFill>
                  <a:srgbClr val="FF0000"/>
                </a:solidFill>
                <a:latin typeface="Verdana" charset="0"/>
                <a:ea typeface="微软雅黑" charset="0"/>
                <a:cs typeface="微软雅黑" charset="0"/>
              </a:endParaRPr>
            </a:p>
            <a:p>
              <a:pPr marL="285750" indent="-285750" algn="l">
                <a:lnSpc>
                  <a:spcPct val="125000"/>
                </a:lnSpc>
                <a:spcBef>
                  <a:spcPts val="0"/>
                </a:spcBef>
                <a:spcAft>
                  <a:spcPts val="0"/>
                </a:spcAft>
              </a:pPr>
              <a:r>
                <a:rPr lang="zh-CN" altLang="en-US" sz="2400" dirty="0" smtClean="0">
                  <a:latin typeface="Verdana" charset="0"/>
                  <a:ea typeface="微软雅黑" charset="0"/>
                  <a:cs typeface="微软雅黑" charset="0"/>
                </a:rPr>
                <a:t>    </a:t>
              </a:r>
              <a:r>
                <a:rPr lang="zh-CN" altLang="en-US" sz="2400" dirty="0" smtClean="0">
                  <a:solidFill>
                    <a:schemeClr val="tx1"/>
                  </a:solidFill>
                  <a:latin typeface="Verdana" charset="0"/>
                  <a:ea typeface="微软雅黑" charset="0"/>
                  <a:cs typeface="微软雅黑" charset="0"/>
                </a:rPr>
                <a:t>起</a:t>
              </a:r>
              <a:r>
                <a:rPr lang="zh-CN" altLang="en-US" sz="2400" dirty="0">
                  <a:solidFill>
                    <a:schemeClr val="tx1"/>
                  </a:solidFill>
                  <a:latin typeface="Verdana" charset="0"/>
                  <a:ea typeface="微软雅黑" charset="0"/>
                  <a:cs typeface="微软雅黑" charset="0"/>
                </a:rPr>
                <a:t>到“统一意志、统一行动、步调一致前进”的重要保障作用</a:t>
              </a:r>
              <a:endParaRPr lang="zh-CN" altLang="en-US" sz="2400" dirty="0">
                <a:solidFill>
                  <a:schemeClr val="bg1"/>
                </a:solidFill>
                <a:latin typeface="Verdana" charset="0"/>
                <a:ea typeface="微软雅黑" charset="0"/>
                <a:cs typeface="微软雅黑" charset="0"/>
              </a:endParaRPr>
            </a:p>
          </p:txBody>
        </p:sp>
        <p:sp>
          <p:nvSpPr>
            <p:cNvPr id="19" name="矩形"/>
            <p:cNvSpPr>
              <a:spLocks/>
            </p:cNvSpPr>
            <p:nvPr/>
          </p:nvSpPr>
          <p:spPr>
            <a:xfrm>
              <a:off x="1337274" y="5016683"/>
              <a:ext cx="9890673" cy="439738"/>
            </a:xfrm>
            <a:prstGeom prst="rect">
              <a:avLst/>
            </a:prstGeom>
            <a:noFill/>
            <a:ln w="9525" cmpd="sng">
              <a:noFill/>
              <a:prstDash val="solid"/>
              <a:miter/>
            </a:ln>
          </p:spPr>
          <p:txBody>
            <a:bodyPr vert="horz" wrap="square" lIns="91440" tIns="45720" rIns="91440" bIns="45720" anchor="t" anchorCtr="0">
              <a:prstTxWarp prst="textNoShape">
                <a:avLst/>
              </a:prstTxWarp>
            </a:bodyPr>
            <a:lstStyle/>
            <a:p>
              <a:pPr marL="285750" indent="-285750" algn="l">
                <a:lnSpc>
                  <a:spcPct val="125000"/>
                </a:lnSpc>
                <a:spcBef>
                  <a:spcPts val="0"/>
                </a:spcBef>
                <a:spcAft>
                  <a:spcPts val="0"/>
                </a:spcAft>
                <a:buFont typeface="Wingdings" pitchFamily="2" charset="2"/>
                <a:buChar char="n"/>
              </a:pPr>
              <a:r>
                <a:rPr lang="zh-CN" altLang="en-US" sz="2400" dirty="0">
                  <a:solidFill>
                    <a:schemeClr val="tx1"/>
                  </a:solidFill>
                  <a:latin typeface="Verdana" charset="0"/>
                  <a:ea typeface="微软雅黑" charset="0"/>
                  <a:cs typeface="微软雅黑" charset="0"/>
                </a:rPr>
                <a:t>提出</a:t>
              </a:r>
              <a:r>
                <a:rPr lang="zh-CN" altLang="en-US" sz="2400" b="1" dirty="0" smtClean="0">
                  <a:solidFill>
                    <a:srgbClr val="FF0000"/>
                  </a:solidFill>
                  <a:latin typeface="Verdana" charset="0"/>
                  <a:ea typeface="微软雅黑" charset="0"/>
                  <a:cs typeface="微软雅黑" charset="0"/>
                </a:rPr>
                <a:t>“两个没有”</a:t>
              </a:r>
              <a:endParaRPr lang="en-US" altLang="zh-CN" sz="2400" b="1" dirty="0" smtClean="0">
                <a:solidFill>
                  <a:srgbClr val="FF0000"/>
                </a:solidFill>
                <a:latin typeface="Verdana" charset="0"/>
                <a:ea typeface="微软雅黑" charset="0"/>
                <a:cs typeface="微软雅黑" charset="0"/>
              </a:endParaRPr>
            </a:p>
            <a:p>
              <a:pPr marL="285750" indent="-285750" algn="l">
                <a:lnSpc>
                  <a:spcPct val="125000"/>
                </a:lnSpc>
                <a:spcBef>
                  <a:spcPts val="0"/>
                </a:spcBef>
                <a:spcAft>
                  <a:spcPts val="0"/>
                </a:spcAft>
              </a:pPr>
              <a:r>
                <a:rPr lang="en-US" altLang="zh-CN" sz="2400" dirty="0" smtClean="0">
                  <a:latin typeface="Verdana" charset="0"/>
                  <a:ea typeface="微软雅黑" charset="0"/>
                  <a:cs typeface="微软雅黑" charset="0"/>
                </a:rPr>
                <a:t>  </a:t>
              </a:r>
              <a:r>
                <a:rPr lang="zh-CN" altLang="en-US" sz="2400" dirty="0" smtClean="0">
                  <a:solidFill>
                    <a:schemeClr val="tx1"/>
                  </a:solidFill>
                  <a:latin typeface="Verdana" charset="0"/>
                  <a:ea typeface="微软雅黑" charset="0"/>
                  <a:cs typeface="微软雅黑" charset="0"/>
                </a:rPr>
                <a:t>“</a:t>
              </a:r>
              <a:r>
                <a:rPr lang="zh-CN" altLang="en-US" sz="2400" dirty="0">
                  <a:solidFill>
                    <a:schemeClr val="tx1"/>
                  </a:solidFill>
                  <a:latin typeface="Verdana" charset="0"/>
                  <a:ea typeface="微软雅黑" charset="0"/>
                  <a:cs typeface="微软雅黑" charset="0"/>
                </a:rPr>
                <a:t>遵守纪律没有特权，执行纪律没有例外”</a:t>
              </a:r>
              <a:endParaRPr lang="zh-CN" altLang="en-US" sz="2400" dirty="0">
                <a:solidFill>
                  <a:schemeClr val="bg1"/>
                </a:solidFill>
                <a:latin typeface="Verdana" charset="0"/>
                <a:ea typeface="微软雅黑" charset="0"/>
                <a:cs typeface="微软雅黑" charset="0"/>
              </a:endParaRPr>
            </a:p>
          </p:txBody>
        </p:sp>
        <p:cxnSp>
          <p:nvCxnSpPr>
            <p:cNvPr id="25" name="直接连接符 24"/>
            <p:cNvCxnSpPr>
              <a:endCxn id="15" idx="2"/>
            </p:cNvCxnSpPr>
            <p:nvPr/>
          </p:nvCxnSpPr>
          <p:spPr>
            <a:xfrm flipV="1">
              <a:off x="1520793" y="4885322"/>
              <a:ext cx="4812685" cy="13936"/>
            </a:xfrm>
            <a:prstGeom prst="line">
              <a:avLst/>
            </a:prstGeom>
          </p:spPr>
          <p:style>
            <a:lnRef idx="1">
              <a:schemeClr val="accent2"/>
            </a:lnRef>
            <a:fillRef idx="0">
              <a:schemeClr val="accent2"/>
            </a:fillRef>
            <a:effectRef idx="0">
              <a:schemeClr val="accent2"/>
            </a:effectRef>
            <a:fontRef idx="minor">
              <a:schemeClr val="tx1"/>
            </a:fontRef>
          </p:style>
        </p:cxnSp>
        <p:cxnSp>
          <p:nvCxnSpPr>
            <p:cNvPr id="28" name="直接连接符 27"/>
            <p:cNvCxnSpPr/>
            <p:nvPr/>
          </p:nvCxnSpPr>
          <p:spPr>
            <a:xfrm flipV="1">
              <a:off x="1617044" y="5832909"/>
              <a:ext cx="4629752" cy="28876"/>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16" name="组合 15"/>
          <p:cNvGrpSpPr/>
          <p:nvPr/>
        </p:nvGrpSpPr>
        <p:grpSpPr>
          <a:xfrm>
            <a:off x="9241054" y="5117565"/>
            <a:ext cx="2280386" cy="1397000"/>
            <a:chOff x="9241054" y="5117565"/>
            <a:chExt cx="2280386" cy="1397000"/>
          </a:xfrm>
        </p:grpSpPr>
        <p:pic>
          <p:nvPicPr>
            <p:cNvPr id="13" name="图片 12" descr="42c457b4366e95f0757f36fdf0f10942.jpg"/>
            <p:cNvPicPr>
              <a:picLocks noChangeAspect="1"/>
            </p:cNvPicPr>
            <p:nvPr/>
          </p:nvPicPr>
          <p:blipFill>
            <a:blip r:embed="rId5"/>
            <a:stretch>
              <a:fillRect/>
            </a:stretch>
          </p:blipFill>
          <p:spPr>
            <a:xfrm>
              <a:off x="9241054" y="5117565"/>
              <a:ext cx="1371600" cy="1397000"/>
            </a:xfrm>
            <a:prstGeom prst="ellipse">
              <a:avLst/>
            </a:prstGeom>
            <a:ln>
              <a:noFill/>
            </a:ln>
            <a:effectLst>
              <a:softEdge rad="112500"/>
            </a:effectLst>
          </p:spPr>
        </p:pic>
        <p:sp>
          <p:nvSpPr>
            <p:cNvPr id="14" name="TextBox 13"/>
            <p:cNvSpPr txBox="1"/>
            <p:nvPr/>
          </p:nvSpPr>
          <p:spPr>
            <a:xfrm>
              <a:off x="10212404" y="5986914"/>
              <a:ext cx="1309036" cy="369332"/>
            </a:xfrm>
            <a:prstGeom prst="rect">
              <a:avLst/>
            </a:prstGeom>
            <a:noFill/>
          </p:spPr>
          <p:txBody>
            <a:bodyPr wrap="square" rtlCol="0">
              <a:spAutoFit/>
            </a:bodyPr>
            <a:lstStyle/>
            <a:p>
              <a:pPr algn="ctr"/>
              <a:r>
                <a:rPr lang="zh-CN" altLang="en-US" b="1" dirty="0" smtClean="0">
                  <a:solidFill>
                    <a:srgbClr val="FF0000"/>
                  </a:solidFill>
                  <a:latin typeface="微软雅黑" pitchFamily="34" charset="-122"/>
                  <a:ea typeface="微软雅黑" pitchFamily="34" charset="-122"/>
                </a:rPr>
                <a:t>日常生活</a:t>
              </a:r>
              <a:endParaRPr lang="zh-CN" altLang="en-US" b="1" dirty="0">
                <a:solidFill>
                  <a:srgbClr val="FF0000"/>
                </a:solidFill>
                <a:latin typeface="微软雅黑" pitchFamily="34" charset="-122"/>
                <a:ea typeface="微软雅黑" pitchFamily="34" charset="-122"/>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plus(in)">
                                      <p:cBhvr>
                                        <p:cTn id="7" dur="2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1+#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三、全面加强和规范党内政治生活</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17411" name="文本框 1"/>
          <p:cNvSpPr txBox="1">
            <a:spLocks noChangeArrowheads="1"/>
          </p:cNvSpPr>
          <p:nvPr/>
        </p:nvSpPr>
        <p:spPr bwMode="auto">
          <a:xfrm>
            <a:off x="2011678" y="2311978"/>
            <a:ext cx="8701239" cy="824136"/>
          </a:xfrm>
          <a:prstGeom prst="rect">
            <a:avLst/>
          </a:prstGeom>
          <a:noFill/>
          <a:ln w="9525">
            <a:noFill/>
            <a:miter lim="800000"/>
            <a:headEnd/>
            <a:tailEnd/>
          </a:ln>
        </p:spPr>
        <p:txBody>
          <a:bodyPr wrap="square">
            <a:spAutoFit/>
          </a:bodyPr>
          <a:lstStyle/>
          <a:p>
            <a:pPr indent="406400">
              <a:lnSpc>
                <a:spcPct val="200000"/>
              </a:lnSpc>
            </a:pPr>
            <a:r>
              <a:rPr lang="en-US" altLang="zh-CN" sz="2800" b="1" dirty="0" smtClean="0">
                <a:latin typeface="微软雅黑" pitchFamily="34" charset="-122"/>
                <a:ea typeface="微软雅黑" pitchFamily="34" charset="-122"/>
                <a:cs typeface="仿宋_GB2312" pitchFamily="49" charset="-122"/>
              </a:rPr>
              <a:t>4</a:t>
            </a:r>
            <a:r>
              <a:rPr lang="zh-CN" altLang="en-US" sz="2800" b="1" dirty="0" smtClean="0">
                <a:latin typeface="微软雅黑" pitchFamily="34" charset="-122"/>
                <a:ea typeface="微软雅黑" pitchFamily="34" charset="-122"/>
                <a:cs typeface="仿宋_GB2312" pitchFamily="49" charset="-122"/>
              </a:rPr>
              <a:t>、明确规定加强和规范党内政治生活的重要内容</a:t>
            </a:r>
            <a:endParaRPr lang="zh-CN" altLang="en-US" sz="2800" b="1" dirty="0">
              <a:latin typeface="微软雅黑" pitchFamily="34" charset="-122"/>
              <a:ea typeface="微软雅黑" pitchFamily="34" charset="-122"/>
              <a:cs typeface="仿宋_GB2312" pitchFamily="49" charset="-122"/>
            </a:endParaRPr>
          </a:p>
        </p:txBody>
      </p:sp>
      <p:sp>
        <p:nvSpPr>
          <p:cNvPr id="5" name="圆角矩形 4"/>
          <p:cNvSpPr/>
          <p:nvPr/>
        </p:nvSpPr>
        <p:spPr>
          <a:xfrm>
            <a:off x="1472664" y="1771048"/>
            <a:ext cx="2858703" cy="71226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（二）主体部分：</a:t>
            </a:r>
            <a:endParaRPr lang="zh-CN" altLang="en-US" sz="2800" b="1" dirty="0"/>
          </a:p>
        </p:txBody>
      </p:sp>
      <p:sp>
        <p:nvSpPr>
          <p:cNvPr id="6" name="TextBox 5"/>
          <p:cNvSpPr txBox="1"/>
          <p:nvPr/>
        </p:nvSpPr>
        <p:spPr>
          <a:xfrm>
            <a:off x="2271563" y="3320715"/>
            <a:ext cx="8268100" cy="461665"/>
          </a:xfrm>
          <a:prstGeom prst="rect">
            <a:avLst/>
          </a:prstGeom>
          <a:noFill/>
        </p:spPr>
        <p:txBody>
          <a:bodyPr wrap="square" rtlCol="0">
            <a:spAutoFit/>
          </a:bodyPr>
          <a:lstStyle/>
          <a:p>
            <a:pPr>
              <a:buFont typeface="Wingdings" pitchFamily="2" charset="2"/>
              <a:buChar char="Ø"/>
            </a:pPr>
            <a:r>
              <a:rPr lang="zh-CN" altLang="en-US" sz="2400" b="1" dirty="0" smtClean="0">
                <a:solidFill>
                  <a:srgbClr val="FF0000"/>
                </a:solidFill>
                <a:latin typeface="微软雅黑" pitchFamily="34" charset="-122"/>
                <a:ea typeface="微软雅黑" pitchFamily="34" charset="-122"/>
              </a:rPr>
              <a:t>    纪律严明</a:t>
            </a:r>
            <a:r>
              <a:rPr lang="zh-CN" altLang="en-US" sz="2400" b="1" dirty="0" smtClean="0">
                <a:latin typeface="微软雅黑" pitchFamily="34" charset="-122"/>
                <a:ea typeface="微软雅黑" pitchFamily="34" charset="-122"/>
              </a:rPr>
              <a:t>“是党内政治生活的重要内容”</a:t>
            </a:r>
            <a:endParaRPr lang="zh-CN" altLang="en-US" sz="2400" b="1" dirty="0">
              <a:solidFill>
                <a:srgbClr val="FF0000"/>
              </a:solidFill>
              <a:latin typeface="微软雅黑" pitchFamily="34" charset="-122"/>
              <a:ea typeface="微软雅黑" pitchFamily="34" charset="-122"/>
            </a:endParaRPr>
          </a:p>
        </p:txBody>
      </p:sp>
      <p:graphicFrame>
        <p:nvGraphicFramePr>
          <p:cNvPr id="13" name="图示 12"/>
          <p:cNvGraphicFramePr/>
          <p:nvPr/>
        </p:nvGraphicFramePr>
        <p:xfrm>
          <a:off x="827773" y="5505651"/>
          <a:ext cx="10722543" cy="109727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矩形"/>
          <p:cNvSpPr>
            <a:spLocks/>
          </p:cNvSpPr>
          <p:nvPr/>
        </p:nvSpPr>
        <p:spPr>
          <a:xfrm>
            <a:off x="2049545" y="4071720"/>
            <a:ext cx="9192761" cy="784225"/>
          </a:xfrm>
          <a:prstGeom prst="rect">
            <a:avLst/>
          </a:prstGeom>
          <a:noFill/>
          <a:ln w="9525" cmpd="sng">
            <a:noFill/>
            <a:prstDash val="solid"/>
            <a:miter/>
          </a:ln>
        </p:spPr>
        <p:txBody>
          <a:bodyPr vert="horz" wrap="square" lIns="91440" tIns="45720" rIns="91440" bIns="45720" anchor="t" anchorCtr="0">
            <a:prstTxWarp prst="textNoShape">
              <a:avLst/>
            </a:prstTxWarp>
          </a:bodyPr>
          <a:lstStyle/>
          <a:p>
            <a:pPr marL="285750" indent="-285750" algn="l">
              <a:lnSpc>
                <a:spcPct val="125000"/>
              </a:lnSpc>
              <a:spcBef>
                <a:spcPts val="0"/>
              </a:spcBef>
              <a:spcAft>
                <a:spcPts val="0"/>
              </a:spcAft>
              <a:buFont typeface="Wingdings" pitchFamily="2" charset="2"/>
              <a:buChar char="n"/>
            </a:pPr>
            <a:r>
              <a:rPr lang="zh-CN" altLang="en-US" sz="2400" dirty="0">
                <a:solidFill>
                  <a:schemeClr val="tx1"/>
                </a:solidFill>
                <a:latin typeface="Verdana" charset="0"/>
                <a:ea typeface="微软雅黑" charset="0"/>
                <a:cs typeface="微软雅黑" charset="0"/>
              </a:rPr>
              <a:t>提出</a:t>
            </a:r>
            <a:r>
              <a:rPr lang="zh-CN" altLang="en-US" sz="2400" b="1" dirty="0" smtClean="0">
                <a:solidFill>
                  <a:srgbClr val="FF0000"/>
                </a:solidFill>
                <a:latin typeface="Verdana" charset="0"/>
                <a:ea typeface="微软雅黑" charset="0"/>
                <a:cs typeface="微软雅黑" charset="0"/>
              </a:rPr>
              <a:t>“三个老实：</a:t>
            </a:r>
            <a:r>
              <a:rPr lang="zh-CN" altLang="en-US" sz="2400" dirty="0">
                <a:solidFill>
                  <a:schemeClr val="tx1"/>
                </a:solidFill>
                <a:latin typeface="Verdana" charset="0"/>
                <a:ea typeface="微软雅黑" charset="0"/>
                <a:cs typeface="微软雅黑" charset="0"/>
              </a:rPr>
              <a:t>“党的各级组织和全体党员必须对党忠诚老实、光明磊落，</a:t>
            </a:r>
            <a:r>
              <a:rPr lang="zh-CN" altLang="en-US" sz="2400" b="1" dirty="0">
                <a:solidFill>
                  <a:schemeClr val="tx1"/>
                </a:solidFill>
                <a:latin typeface="Verdana" charset="0"/>
                <a:ea typeface="微软雅黑" charset="0"/>
                <a:cs typeface="微软雅黑" charset="0"/>
              </a:rPr>
              <a:t>说老实话、办老实事、做老实人</a:t>
            </a:r>
            <a:r>
              <a:rPr lang="zh-CN" altLang="en-US" sz="2400" dirty="0">
                <a:solidFill>
                  <a:schemeClr val="tx1"/>
                </a:solidFill>
                <a:latin typeface="Verdana" charset="0"/>
                <a:ea typeface="微软雅黑" charset="0"/>
                <a:cs typeface="微软雅黑" charset="0"/>
              </a:rPr>
              <a:t>，如实向党反映和报告情况</a:t>
            </a:r>
            <a:r>
              <a:rPr lang="zh-CN" altLang="en-US" sz="2400" dirty="0" smtClean="0">
                <a:solidFill>
                  <a:schemeClr val="tx1"/>
                </a:solidFill>
                <a:latin typeface="Verdana" charset="0"/>
                <a:ea typeface="微软雅黑" charset="0"/>
                <a:cs typeface="微软雅黑" charset="0"/>
              </a:rPr>
              <a:t>”。</a:t>
            </a:r>
            <a:endParaRPr lang="zh-CN" altLang="en-US" sz="2400" dirty="0">
              <a:solidFill>
                <a:schemeClr val="bg1"/>
              </a:solidFill>
              <a:latin typeface="Verdana" charset="0"/>
              <a:ea typeface="微软雅黑" charset="0"/>
              <a:cs typeface="微软雅黑"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slide(fromBottom)">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三、全面加强和规范党内政治生活</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17411" name="文本框 1"/>
          <p:cNvSpPr txBox="1">
            <a:spLocks noChangeArrowheads="1"/>
          </p:cNvSpPr>
          <p:nvPr/>
        </p:nvSpPr>
        <p:spPr bwMode="auto">
          <a:xfrm>
            <a:off x="2011678" y="2311978"/>
            <a:ext cx="8701239" cy="824136"/>
          </a:xfrm>
          <a:prstGeom prst="rect">
            <a:avLst/>
          </a:prstGeom>
          <a:noFill/>
          <a:ln w="9525">
            <a:noFill/>
            <a:miter lim="800000"/>
            <a:headEnd/>
            <a:tailEnd/>
          </a:ln>
        </p:spPr>
        <p:txBody>
          <a:bodyPr wrap="square">
            <a:spAutoFit/>
          </a:bodyPr>
          <a:lstStyle/>
          <a:p>
            <a:pPr indent="406400">
              <a:lnSpc>
                <a:spcPct val="200000"/>
              </a:lnSpc>
            </a:pPr>
            <a:r>
              <a:rPr lang="en-US" altLang="zh-CN" sz="2800" b="1" dirty="0" smtClean="0">
                <a:latin typeface="微软雅黑" pitchFamily="34" charset="-122"/>
                <a:ea typeface="微软雅黑" pitchFamily="34" charset="-122"/>
                <a:cs typeface="仿宋_GB2312" pitchFamily="49" charset="-122"/>
              </a:rPr>
              <a:t>4</a:t>
            </a:r>
            <a:r>
              <a:rPr lang="zh-CN" altLang="en-US" sz="2800" b="1" dirty="0" smtClean="0">
                <a:latin typeface="微软雅黑" pitchFamily="34" charset="-122"/>
                <a:ea typeface="微软雅黑" pitchFamily="34" charset="-122"/>
                <a:cs typeface="仿宋_GB2312" pitchFamily="49" charset="-122"/>
              </a:rPr>
              <a:t>、明确规定加强和规范党内政治生活的重要内容</a:t>
            </a:r>
            <a:endParaRPr lang="zh-CN" altLang="en-US" sz="2800" b="1" dirty="0">
              <a:latin typeface="微软雅黑" pitchFamily="34" charset="-122"/>
              <a:ea typeface="微软雅黑" pitchFamily="34" charset="-122"/>
              <a:cs typeface="仿宋_GB2312" pitchFamily="49" charset="-122"/>
            </a:endParaRPr>
          </a:p>
        </p:txBody>
      </p:sp>
      <p:sp>
        <p:nvSpPr>
          <p:cNvPr id="5" name="圆角矩形 4"/>
          <p:cNvSpPr/>
          <p:nvPr/>
        </p:nvSpPr>
        <p:spPr>
          <a:xfrm>
            <a:off x="1472664" y="1771048"/>
            <a:ext cx="2858703" cy="71226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（二）主体部分：</a:t>
            </a:r>
            <a:endParaRPr lang="zh-CN" altLang="en-US" sz="2800" b="1" dirty="0"/>
          </a:p>
        </p:txBody>
      </p:sp>
      <p:sp>
        <p:nvSpPr>
          <p:cNvPr id="6" name="TextBox 5"/>
          <p:cNvSpPr txBox="1"/>
          <p:nvPr/>
        </p:nvSpPr>
        <p:spPr>
          <a:xfrm>
            <a:off x="2271563" y="3320715"/>
            <a:ext cx="8268100" cy="461665"/>
          </a:xfrm>
          <a:prstGeom prst="rect">
            <a:avLst/>
          </a:prstGeom>
          <a:noFill/>
        </p:spPr>
        <p:txBody>
          <a:bodyPr wrap="square" rtlCol="0">
            <a:spAutoFit/>
          </a:bodyPr>
          <a:lstStyle/>
          <a:p>
            <a:pPr>
              <a:buFont typeface="Wingdings" pitchFamily="2" charset="2"/>
              <a:buChar char="Ø"/>
            </a:pPr>
            <a:r>
              <a:rPr lang="zh-CN" altLang="en-US" sz="2400" b="1" dirty="0" smtClean="0">
                <a:solidFill>
                  <a:srgbClr val="FF0000"/>
                </a:solidFill>
                <a:latin typeface="微软雅黑" pitchFamily="34" charset="-122"/>
                <a:ea typeface="微软雅黑" pitchFamily="34" charset="-122"/>
              </a:rPr>
              <a:t>    纪律严明</a:t>
            </a:r>
            <a:r>
              <a:rPr lang="zh-CN" altLang="en-US" sz="2400" b="1" dirty="0" smtClean="0">
                <a:latin typeface="微软雅黑" pitchFamily="34" charset="-122"/>
                <a:ea typeface="微软雅黑" pitchFamily="34" charset="-122"/>
              </a:rPr>
              <a:t>“是党内政治生活的重要内容”</a:t>
            </a:r>
            <a:endParaRPr lang="zh-CN" altLang="en-US" sz="2400" b="1" dirty="0">
              <a:solidFill>
                <a:srgbClr val="FF0000"/>
              </a:solidFill>
              <a:latin typeface="微软雅黑" pitchFamily="34" charset="-122"/>
              <a:ea typeface="微软雅黑" pitchFamily="34" charset="-122"/>
            </a:endParaRPr>
          </a:p>
        </p:txBody>
      </p:sp>
      <p:sp>
        <p:nvSpPr>
          <p:cNvPr id="10" name="矩形"/>
          <p:cNvSpPr>
            <a:spLocks/>
          </p:cNvSpPr>
          <p:nvPr/>
        </p:nvSpPr>
        <p:spPr>
          <a:xfrm>
            <a:off x="4263991" y="4033837"/>
            <a:ext cx="7247824" cy="2824163"/>
          </a:xfrm>
          <a:prstGeom prst="rect">
            <a:avLst/>
          </a:prstGeom>
          <a:noFill/>
          <a:ln w="9525" cmpd="sng">
            <a:noFill/>
            <a:prstDash val="solid"/>
            <a:miter/>
          </a:ln>
        </p:spPr>
        <p:txBody>
          <a:bodyPr vert="horz" wrap="square" lIns="91440" tIns="45720" rIns="91440" bIns="45720" anchor="t" anchorCtr="0">
            <a:prstTxWarp prst="textNoShape">
              <a:avLst/>
            </a:prstTxWarp>
          </a:bodyPr>
          <a:lstStyle/>
          <a:p>
            <a:pPr marL="285750" indent="-285750" algn="just" fontAlgn="auto">
              <a:lnSpc>
                <a:spcPct val="140000"/>
              </a:lnSpc>
              <a:spcBef>
                <a:spcPts val="0"/>
              </a:spcBef>
              <a:spcAft>
                <a:spcPts val="0"/>
              </a:spcAft>
              <a:buFont typeface="Wingdings" pitchFamily="2" charset="2"/>
              <a:buChar char="Ø"/>
            </a:pPr>
            <a:r>
              <a:rPr lang="zh-CN" altLang="en-US" sz="2400" dirty="0" smtClean="0">
                <a:solidFill>
                  <a:schemeClr val="tx1"/>
                </a:solidFill>
                <a:latin typeface="+mn-ea"/>
                <a:ea typeface="+mn-ea"/>
                <a:cs typeface="微软雅黑" charset="0"/>
              </a:rPr>
              <a:t>  </a:t>
            </a:r>
            <a:r>
              <a:rPr lang="zh-CN" altLang="en-US" sz="2400" b="1" dirty="0" smtClean="0">
                <a:solidFill>
                  <a:schemeClr val="tx1"/>
                </a:solidFill>
                <a:latin typeface="+mn-ea"/>
                <a:ea typeface="+mn-ea"/>
                <a:cs typeface="微软雅黑" charset="0"/>
              </a:rPr>
              <a:t>领导</a:t>
            </a:r>
            <a:r>
              <a:rPr lang="zh-CN" altLang="en-US" sz="2400" b="1" dirty="0">
                <a:solidFill>
                  <a:schemeClr val="tx1"/>
                </a:solidFill>
                <a:latin typeface="+mn-ea"/>
                <a:ea typeface="+mn-ea"/>
                <a:cs typeface="微软雅黑" charset="0"/>
              </a:rPr>
              <a:t>机关和领导干部不准以任何理由和名义纵容、唆使、暗示或强迫下级说假话。</a:t>
            </a:r>
            <a:endParaRPr lang="en-US" altLang="zh-CN" sz="2400" b="1" dirty="0">
              <a:solidFill>
                <a:schemeClr val="tx1"/>
              </a:solidFill>
              <a:latin typeface="+mn-ea"/>
              <a:ea typeface="+mn-ea"/>
              <a:cs typeface="微软雅黑" charset="0"/>
            </a:endParaRPr>
          </a:p>
          <a:p>
            <a:pPr marL="285750" indent="-285750" algn="just" fontAlgn="auto">
              <a:lnSpc>
                <a:spcPct val="140000"/>
              </a:lnSpc>
              <a:spcBef>
                <a:spcPts val="0"/>
              </a:spcBef>
              <a:spcAft>
                <a:spcPts val="0"/>
              </a:spcAft>
              <a:buFont typeface="Wingdings" pitchFamily="2" charset="2"/>
              <a:buChar char="Ø"/>
            </a:pPr>
            <a:r>
              <a:rPr lang="zh-CN" altLang="en-US" sz="2400" b="1" dirty="0" smtClean="0">
                <a:solidFill>
                  <a:schemeClr val="tx1"/>
                </a:solidFill>
                <a:latin typeface="+mn-ea"/>
                <a:ea typeface="+mn-ea"/>
                <a:cs typeface="微软雅黑" charset="0"/>
              </a:rPr>
              <a:t>  党内</a:t>
            </a:r>
            <a:r>
              <a:rPr lang="zh-CN" altLang="en-US" sz="2400" b="1" dirty="0">
                <a:solidFill>
                  <a:schemeClr val="tx1"/>
                </a:solidFill>
                <a:latin typeface="+mn-ea"/>
                <a:ea typeface="+mn-ea"/>
                <a:cs typeface="微软雅黑" charset="0"/>
              </a:rPr>
              <a:t>不准搞拉拉扯扯、吹吹拍拍、阿谀奉承</a:t>
            </a:r>
            <a:r>
              <a:rPr lang="zh-CN" altLang="en-US" sz="2400" b="1" dirty="0" smtClean="0">
                <a:solidFill>
                  <a:schemeClr val="tx1"/>
                </a:solidFill>
                <a:latin typeface="+mn-ea"/>
                <a:ea typeface="+mn-ea"/>
                <a:cs typeface="微软雅黑" charset="0"/>
              </a:rPr>
              <a:t>。</a:t>
            </a:r>
            <a:endParaRPr lang="en-US" altLang="zh-CN" sz="2400" b="1" dirty="0" smtClean="0">
              <a:solidFill>
                <a:schemeClr val="tx1"/>
              </a:solidFill>
              <a:latin typeface="+mn-ea"/>
              <a:ea typeface="+mn-ea"/>
              <a:cs typeface="微软雅黑" charset="0"/>
            </a:endParaRPr>
          </a:p>
          <a:p>
            <a:pPr marL="285750" indent="-285750" algn="just" fontAlgn="auto">
              <a:lnSpc>
                <a:spcPct val="140000"/>
              </a:lnSpc>
              <a:spcBef>
                <a:spcPts val="0"/>
              </a:spcBef>
              <a:spcAft>
                <a:spcPts val="0"/>
              </a:spcAft>
              <a:buFont typeface="Wingdings" pitchFamily="2" charset="2"/>
              <a:buChar char="Ø"/>
            </a:pPr>
            <a:r>
              <a:rPr lang="zh-CN" altLang="en-US" sz="2400" b="1" dirty="0" smtClean="0">
                <a:solidFill>
                  <a:schemeClr val="tx1"/>
                </a:solidFill>
                <a:latin typeface="+mn-ea"/>
                <a:ea typeface="+mn-ea"/>
                <a:cs typeface="微软雅黑" charset="0"/>
              </a:rPr>
              <a:t>  对</a:t>
            </a:r>
            <a:r>
              <a:rPr lang="zh-CN" altLang="en-US" sz="2400" b="1" dirty="0">
                <a:solidFill>
                  <a:schemeClr val="tx1"/>
                </a:solidFill>
                <a:latin typeface="+mn-ea"/>
                <a:ea typeface="+mn-ea"/>
                <a:cs typeface="微软雅黑" charset="0"/>
              </a:rPr>
              <a:t>领导人的宣传要实事求是，</a:t>
            </a:r>
            <a:r>
              <a:rPr lang="zh-CN" altLang="en-US" sz="2400" b="1" dirty="0">
                <a:solidFill>
                  <a:srgbClr val="FF0000"/>
                </a:solidFill>
                <a:latin typeface="+mn-ea"/>
                <a:ea typeface="+mn-ea"/>
                <a:cs typeface="微软雅黑" charset="0"/>
              </a:rPr>
              <a:t>禁止吹捧</a:t>
            </a:r>
            <a:r>
              <a:rPr lang="zh-CN" altLang="en-US" sz="2400" b="1" dirty="0">
                <a:solidFill>
                  <a:schemeClr val="tx1"/>
                </a:solidFill>
                <a:latin typeface="+mn-ea"/>
                <a:ea typeface="+mn-ea"/>
                <a:cs typeface="微软雅黑" charset="0"/>
              </a:rPr>
              <a:t>。</a:t>
            </a:r>
            <a:endParaRPr lang="en-US" altLang="zh-CN" sz="2400" b="1" dirty="0">
              <a:solidFill>
                <a:schemeClr val="tx1"/>
              </a:solidFill>
              <a:latin typeface="+mn-ea"/>
              <a:ea typeface="+mn-ea"/>
              <a:cs typeface="微软雅黑" charset="0"/>
            </a:endParaRPr>
          </a:p>
          <a:p>
            <a:pPr marL="0" indent="0" algn="just" fontAlgn="auto">
              <a:lnSpc>
                <a:spcPct val="140000"/>
              </a:lnSpc>
              <a:spcBef>
                <a:spcPts val="0"/>
              </a:spcBef>
              <a:spcAft>
                <a:spcPts val="0"/>
              </a:spcAft>
              <a:buNone/>
            </a:pPr>
            <a:endParaRPr lang="en-US" altLang="zh-CN" sz="2000" dirty="0">
              <a:solidFill>
                <a:schemeClr val="tx1"/>
              </a:solidFill>
              <a:latin typeface="宋体" charset="-122"/>
              <a:ea typeface="宋体" charset="-122"/>
              <a:cs typeface="微软雅黑" charset="0"/>
            </a:endParaRPr>
          </a:p>
        </p:txBody>
      </p:sp>
      <p:grpSp>
        <p:nvGrpSpPr>
          <p:cNvPr id="16" name="组合 15"/>
          <p:cNvGrpSpPr/>
          <p:nvPr/>
        </p:nvGrpSpPr>
        <p:grpSpPr>
          <a:xfrm>
            <a:off x="1594934" y="4032985"/>
            <a:ext cx="2447675" cy="2310063"/>
            <a:chOff x="1594934" y="4032985"/>
            <a:chExt cx="2447675" cy="2310063"/>
          </a:xfrm>
        </p:grpSpPr>
        <p:pic>
          <p:nvPicPr>
            <p:cNvPr id="13" name="图片 12" descr="47c4d1f5cd9d7c3c1d5d114d18525634.jpg"/>
            <p:cNvPicPr>
              <a:picLocks noChangeAspect="1"/>
            </p:cNvPicPr>
            <p:nvPr/>
          </p:nvPicPr>
          <p:blipFill>
            <a:blip r:embed="rId5" cstate="print"/>
            <a:stretch>
              <a:fillRect/>
            </a:stretch>
          </p:blipFill>
          <p:spPr>
            <a:xfrm>
              <a:off x="1594934" y="4032985"/>
              <a:ext cx="1562153" cy="2310063"/>
            </a:xfrm>
            <a:prstGeom prst="rect">
              <a:avLst/>
            </a:prstGeom>
            <a:ln>
              <a:noFill/>
            </a:ln>
            <a:effectLst>
              <a:softEdge rad="112500"/>
            </a:effectLst>
          </p:spPr>
        </p:pic>
        <p:sp>
          <p:nvSpPr>
            <p:cNvPr id="12" name="TextBox 11"/>
            <p:cNvSpPr txBox="1"/>
            <p:nvPr/>
          </p:nvSpPr>
          <p:spPr>
            <a:xfrm>
              <a:off x="2387063" y="4726003"/>
              <a:ext cx="1655546" cy="830997"/>
            </a:xfrm>
            <a:prstGeom prst="rect">
              <a:avLst/>
            </a:prstGeom>
            <a:solidFill>
              <a:schemeClr val="accent2">
                <a:lumMod val="40000"/>
                <a:lumOff val="60000"/>
              </a:schemeClr>
            </a:solidFill>
            <a:effectLst>
              <a:softEdge rad="127000"/>
            </a:effectLst>
          </p:spPr>
          <p:txBody>
            <a:bodyPr wrap="square" rtlCol="0">
              <a:spAutoFit/>
            </a:bodyPr>
            <a:lstStyle/>
            <a:p>
              <a:pPr algn="ctr"/>
              <a:r>
                <a:rPr lang="zh-CN" altLang="en-US" sz="2400" b="1" dirty="0" smtClean="0">
                  <a:ln w="12700">
                    <a:solidFill>
                      <a:schemeClr val="tx2">
                        <a:satMod val="155000"/>
                      </a:schemeClr>
                    </a:solidFill>
                    <a:prstDash val="solid"/>
                  </a:ln>
                  <a:effectLst>
                    <a:outerShdw blurRad="41275" dist="20320" dir="1800000" algn="tl" rotWithShape="0">
                      <a:srgbClr val="000000">
                        <a:alpha val="40000"/>
                      </a:srgbClr>
                    </a:outerShdw>
                  </a:effectLst>
                </a:rPr>
                <a:t>两个不准</a:t>
              </a:r>
              <a:endParaRPr lang="en-US" altLang="zh-CN" sz="2400" b="1" dirty="0" smtClean="0">
                <a:ln w="12700">
                  <a:solidFill>
                    <a:schemeClr val="tx2">
                      <a:satMod val="155000"/>
                    </a:schemeClr>
                  </a:solidFill>
                  <a:prstDash val="solid"/>
                </a:ln>
                <a:effectLst>
                  <a:outerShdw blurRad="41275" dist="20320" dir="1800000" algn="tl" rotWithShape="0">
                    <a:srgbClr val="000000">
                      <a:alpha val="40000"/>
                    </a:srgbClr>
                  </a:outerShdw>
                </a:effectLst>
              </a:endParaRPr>
            </a:p>
            <a:p>
              <a:pPr algn="ctr"/>
              <a:r>
                <a:rPr lang="zh-CN" altLang="en-US" sz="2400" b="1" dirty="0" smtClean="0">
                  <a:ln w="12700">
                    <a:solidFill>
                      <a:schemeClr val="tx2">
                        <a:satMod val="155000"/>
                      </a:schemeClr>
                    </a:solidFill>
                    <a:prstDash val="solid"/>
                  </a:ln>
                  <a:effectLst>
                    <a:outerShdw blurRad="41275" dist="20320" dir="1800000" algn="tl" rotWithShape="0">
                      <a:srgbClr val="000000">
                        <a:alpha val="40000"/>
                      </a:srgbClr>
                    </a:outerShdw>
                  </a:effectLst>
                </a:rPr>
                <a:t>一个禁止</a:t>
              </a:r>
              <a:endParaRPr lang="zh-CN" altLang="en-US" sz="2400"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三、全面加强和规范党内政治生活</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17411" name="文本框 1"/>
          <p:cNvSpPr txBox="1">
            <a:spLocks noChangeArrowheads="1"/>
          </p:cNvSpPr>
          <p:nvPr/>
        </p:nvSpPr>
        <p:spPr bwMode="auto">
          <a:xfrm>
            <a:off x="2011678" y="2311978"/>
            <a:ext cx="8701239" cy="824136"/>
          </a:xfrm>
          <a:prstGeom prst="rect">
            <a:avLst/>
          </a:prstGeom>
          <a:noFill/>
          <a:ln w="9525">
            <a:noFill/>
            <a:miter lim="800000"/>
            <a:headEnd/>
            <a:tailEnd/>
          </a:ln>
        </p:spPr>
        <p:txBody>
          <a:bodyPr wrap="square">
            <a:spAutoFit/>
          </a:bodyPr>
          <a:lstStyle/>
          <a:p>
            <a:pPr indent="406400">
              <a:lnSpc>
                <a:spcPct val="200000"/>
              </a:lnSpc>
            </a:pPr>
            <a:r>
              <a:rPr lang="en-US" altLang="zh-CN" sz="2800" b="1" dirty="0" smtClean="0">
                <a:latin typeface="微软雅黑" pitchFamily="34" charset="-122"/>
                <a:ea typeface="微软雅黑" pitchFamily="34" charset="-122"/>
                <a:cs typeface="仿宋_GB2312" pitchFamily="49" charset="-122"/>
              </a:rPr>
              <a:t>5</a:t>
            </a:r>
            <a:r>
              <a:rPr lang="zh-CN" altLang="en-US" sz="2800" b="1" dirty="0" smtClean="0">
                <a:latin typeface="微软雅黑" pitchFamily="34" charset="-122"/>
                <a:ea typeface="微软雅黑" pitchFamily="34" charset="-122"/>
                <a:cs typeface="仿宋_GB2312" pitchFamily="49" charset="-122"/>
              </a:rPr>
              <a:t>、明确规定加强和规范党内政治生活的根本要求</a:t>
            </a:r>
            <a:endParaRPr lang="zh-CN" altLang="en-US" sz="2800" b="1" dirty="0">
              <a:latin typeface="微软雅黑" pitchFamily="34" charset="-122"/>
              <a:ea typeface="微软雅黑" pitchFamily="34" charset="-122"/>
              <a:cs typeface="仿宋_GB2312" pitchFamily="49" charset="-122"/>
            </a:endParaRPr>
          </a:p>
        </p:txBody>
      </p:sp>
      <p:sp>
        <p:nvSpPr>
          <p:cNvPr id="5" name="圆角矩形 4"/>
          <p:cNvSpPr/>
          <p:nvPr/>
        </p:nvSpPr>
        <p:spPr>
          <a:xfrm>
            <a:off x="1472664" y="1771048"/>
            <a:ext cx="2858703" cy="71226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（二）主体部分：</a:t>
            </a:r>
            <a:endParaRPr lang="zh-CN" altLang="en-US" sz="2800" b="1" dirty="0"/>
          </a:p>
        </p:txBody>
      </p:sp>
      <p:sp>
        <p:nvSpPr>
          <p:cNvPr id="6" name="TextBox 5"/>
          <p:cNvSpPr txBox="1"/>
          <p:nvPr/>
        </p:nvSpPr>
        <p:spPr>
          <a:xfrm>
            <a:off x="2271562" y="3320715"/>
            <a:ext cx="8835992" cy="830997"/>
          </a:xfrm>
          <a:prstGeom prst="rect">
            <a:avLst/>
          </a:prstGeom>
          <a:noFill/>
        </p:spPr>
        <p:txBody>
          <a:bodyPr wrap="square" rtlCol="0">
            <a:spAutoFit/>
          </a:bodyPr>
          <a:lstStyle/>
          <a:p>
            <a:pPr>
              <a:buFont typeface="Wingdings" pitchFamily="2" charset="2"/>
              <a:buChar char="Ø"/>
            </a:pPr>
            <a:r>
              <a:rPr lang="zh-CN" altLang="en-US" sz="2400" b="1" dirty="0" smtClean="0">
                <a:solidFill>
                  <a:srgbClr val="FF0000"/>
                </a:solidFill>
                <a:latin typeface="微软雅黑" pitchFamily="34" charset="-122"/>
                <a:ea typeface="微软雅黑" pitchFamily="34" charset="-122"/>
              </a:rPr>
              <a:t>    “必须把坚持全心全意为人民服务的根本宗旨、保持党同人民群众的血肉联系</a:t>
            </a:r>
            <a:r>
              <a:rPr lang="zh-CN" altLang="en-US" sz="2400" b="1" dirty="0" smtClean="0">
                <a:latin typeface="微软雅黑" pitchFamily="34" charset="-122"/>
                <a:ea typeface="微软雅黑" pitchFamily="34" charset="-122"/>
              </a:rPr>
              <a:t>作为加强和规范党内政治生活的根本要求。”</a:t>
            </a:r>
            <a:endParaRPr lang="zh-CN" altLang="en-US" sz="2400" b="1" dirty="0">
              <a:latin typeface="微软雅黑" pitchFamily="34" charset="-122"/>
              <a:ea typeface="微软雅黑" pitchFamily="34" charset="-122"/>
            </a:endParaRPr>
          </a:p>
        </p:txBody>
      </p:sp>
      <p:grpSp>
        <p:nvGrpSpPr>
          <p:cNvPr id="24" name="组合 23"/>
          <p:cNvGrpSpPr/>
          <p:nvPr/>
        </p:nvGrpSpPr>
        <p:grpSpPr>
          <a:xfrm>
            <a:off x="2675822" y="4206239"/>
            <a:ext cx="9018873" cy="2512195"/>
            <a:chOff x="4196179" y="4215864"/>
            <a:chExt cx="5725856" cy="2512195"/>
          </a:xfrm>
        </p:grpSpPr>
        <p:sp>
          <p:nvSpPr>
            <p:cNvPr id="11" name="矩形"/>
            <p:cNvSpPr>
              <a:spLocks/>
            </p:cNvSpPr>
            <p:nvPr/>
          </p:nvSpPr>
          <p:spPr>
            <a:xfrm>
              <a:off x="4196179" y="4215864"/>
              <a:ext cx="68263" cy="625007"/>
            </a:xfrm>
            <a:prstGeom prst="rect">
              <a:avLst/>
            </a:prstGeom>
            <a:solidFill>
              <a:srgbClr val="FF8383"/>
            </a:solidFill>
            <a:ln w="12700" cmpd="sng">
              <a:noFill/>
              <a:prstDash val="solid"/>
              <a:miter/>
            </a:ln>
          </p:spPr>
        </p:sp>
        <p:sp>
          <p:nvSpPr>
            <p:cNvPr id="12" name="矩形"/>
            <p:cNvSpPr>
              <a:spLocks/>
            </p:cNvSpPr>
            <p:nvPr/>
          </p:nvSpPr>
          <p:spPr>
            <a:xfrm>
              <a:off x="4196179" y="4855324"/>
              <a:ext cx="68263" cy="1001939"/>
            </a:xfrm>
            <a:prstGeom prst="rect">
              <a:avLst/>
            </a:prstGeom>
            <a:solidFill>
              <a:srgbClr val="FBD69F"/>
            </a:solidFill>
            <a:ln w="12700" cmpd="sng">
              <a:noFill/>
              <a:prstDash val="solid"/>
              <a:miter/>
            </a:ln>
          </p:spPr>
        </p:sp>
        <p:sp>
          <p:nvSpPr>
            <p:cNvPr id="13" name="矩形"/>
            <p:cNvSpPr>
              <a:spLocks/>
            </p:cNvSpPr>
            <p:nvPr/>
          </p:nvSpPr>
          <p:spPr>
            <a:xfrm>
              <a:off x="4264443" y="4259542"/>
              <a:ext cx="5610225" cy="650298"/>
            </a:xfrm>
            <a:prstGeom prst="rect">
              <a:avLst/>
            </a:prstGeom>
            <a:noFill/>
            <a:ln w="9525" cmpd="sng">
              <a:noFill/>
              <a:prstDash val="solid"/>
              <a:miter/>
            </a:ln>
          </p:spPr>
          <p:txBody>
            <a:bodyPr vert="horz" wrap="square" lIns="91440" tIns="45720" rIns="91440" bIns="45720" anchor="t" anchorCtr="0">
              <a:prstTxWarp prst="textNoShape">
                <a:avLst/>
              </a:prstTxWarp>
            </a:bodyPr>
            <a:lstStyle/>
            <a:p>
              <a:pPr marL="0" indent="0" algn="just" fontAlgn="auto">
                <a:lnSpc>
                  <a:spcPct val="100000"/>
                </a:lnSpc>
                <a:spcBef>
                  <a:spcPts val="0"/>
                </a:spcBef>
                <a:spcAft>
                  <a:spcPts val="0"/>
                </a:spcAft>
                <a:buNone/>
              </a:pPr>
              <a:r>
                <a:rPr lang="zh-CN" altLang="en-US" sz="2400" b="1" dirty="0" smtClean="0">
                  <a:solidFill>
                    <a:srgbClr val="FF0000"/>
                  </a:solidFill>
                  <a:latin typeface="微软雅黑" charset="0"/>
                  <a:ea typeface="微软雅黑" charset="0"/>
                  <a:cs typeface="微软雅黑" charset="0"/>
                </a:rPr>
                <a:t>“三问”</a:t>
              </a:r>
              <a:r>
                <a:rPr lang="zh-CN" altLang="en-US" sz="2400" b="1" dirty="0" smtClean="0">
                  <a:solidFill>
                    <a:schemeClr val="tx1"/>
                  </a:solidFill>
                  <a:latin typeface="微软雅黑" charset="0"/>
                  <a:ea typeface="微软雅黑" charset="0"/>
                  <a:cs typeface="微软雅黑" charset="0"/>
                </a:rPr>
                <a:t>：  </a:t>
              </a:r>
              <a:r>
                <a:rPr lang="zh-CN" altLang="en-US" sz="2400" b="1" dirty="0" smtClean="0">
                  <a:solidFill>
                    <a:schemeClr val="tx1"/>
                  </a:solidFill>
                  <a:latin typeface="+mn-ea"/>
                  <a:ea typeface="+mn-ea"/>
                  <a:cs typeface="微软雅黑" charset="0"/>
                </a:rPr>
                <a:t>问</a:t>
              </a:r>
              <a:r>
                <a:rPr lang="zh-CN" altLang="en-US" sz="2400" b="1" dirty="0">
                  <a:solidFill>
                    <a:schemeClr val="tx1"/>
                  </a:solidFill>
                  <a:latin typeface="+mn-ea"/>
                  <a:ea typeface="+mn-ea"/>
                  <a:cs typeface="微软雅黑" charset="0"/>
                </a:rPr>
                <a:t>政于民、问需于民、问计于</a:t>
              </a:r>
              <a:r>
                <a:rPr lang="zh-CN" altLang="en-US" sz="2400" b="1" dirty="0" smtClean="0">
                  <a:solidFill>
                    <a:schemeClr val="tx1"/>
                  </a:solidFill>
                  <a:latin typeface="+mn-ea"/>
                  <a:ea typeface="+mn-ea"/>
                  <a:cs typeface="微软雅黑" charset="0"/>
                </a:rPr>
                <a:t>民</a:t>
              </a:r>
              <a:endParaRPr lang="zh-CN" altLang="en-US" sz="2400" b="1" dirty="0">
                <a:solidFill>
                  <a:schemeClr val="tx1"/>
                </a:solidFill>
                <a:latin typeface="微软雅黑" charset="0"/>
                <a:ea typeface="微软雅黑" charset="0"/>
                <a:cs typeface="微软雅黑" charset="0"/>
              </a:endParaRPr>
            </a:p>
          </p:txBody>
        </p:sp>
        <p:sp>
          <p:nvSpPr>
            <p:cNvPr id="14" name="矩形"/>
            <p:cNvSpPr>
              <a:spLocks/>
            </p:cNvSpPr>
            <p:nvPr/>
          </p:nvSpPr>
          <p:spPr>
            <a:xfrm>
              <a:off x="4283694" y="4866690"/>
              <a:ext cx="5610225" cy="490131"/>
            </a:xfrm>
            <a:prstGeom prst="rect">
              <a:avLst/>
            </a:prstGeom>
            <a:noFill/>
            <a:ln w="9525" cmpd="sng">
              <a:noFill/>
              <a:prstDash val="solid"/>
              <a:miter/>
            </a:ln>
          </p:spPr>
          <p:txBody>
            <a:bodyPr vert="horz" wrap="square" lIns="91440" tIns="45720" rIns="91440" bIns="45720" anchor="t" anchorCtr="0">
              <a:prstTxWarp prst="textNoShape">
                <a:avLst/>
              </a:prstTxWarp>
            </a:bodyPr>
            <a:lstStyle/>
            <a:p>
              <a:pPr marL="0" indent="0" algn="just" fontAlgn="auto">
                <a:lnSpc>
                  <a:spcPct val="100000"/>
                </a:lnSpc>
                <a:spcBef>
                  <a:spcPts val="0"/>
                </a:spcBef>
                <a:spcAft>
                  <a:spcPts val="0"/>
                </a:spcAft>
                <a:buNone/>
              </a:pPr>
              <a:r>
                <a:rPr lang="zh-CN" altLang="en-US" sz="2400" b="1" dirty="0" smtClean="0">
                  <a:solidFill>
                    <a:srgbClr val="FF0000"/>
                  </a:solidFill>
                  <a:latin typeface="微软雅黑" charset="0"/>
                  <a:ea typeface="微软雅黑" charset="0"/>
                  <a:cs typeface="微软雅黑" charset="0"/>
                </a:rPr>
                <a:t>“</a:t>
              </a:r>
              <a:r>
                <a:rPr lang="zh-CN" altLang="en-US" sz="2400" b="1" dirty="0">
                  <a:solidFill>
                    <a:srgbClr val="FF0000"/>
                  </a:solidFill>
                  <a:latin typeface="微软雅黑" charset="0"/>
                  <a:ea typeface="微软雅黑" charset="0"/>
                  <a:cs typeface="微软雅黑" charset="0"/>
                </a:rPr>
                <a:t>三个不允许”</a:t>
              </a:r>
              <a:r>
                <a:rPr lang="zh-CN" altLang="en-US" sz="2400" b="1" dirty="0">
                  <a:solidFill>
                    <a:schemeClr val="tx1"/>
                  </a:solidFill>
                  <a:latin typeface="微软雅黑" charset="0"/>
                  <a:ea typeface="微软雅黑" charset="0"/>
                  <a:cs typeface="微软雅黑" charset="0"/>
                </a:rPr>
                <a:t>：</a:t>
              </a:r>
              <a:r>
                <a:rPr lang="zh-CN" altLang="en-US" sz="2400" b="1" dirty="0">
                  <a:solidFill>
                    <a:schemeClr val="tx1"/>
                  </a:solidFill>
                  <a:latin typeface="+mn-ea"/>
                  <a:ea typeface="+mn-ea"/>
                  <a:cs typeface="微软雅黑" charset="0"/>
                </a:rPr>
                <a:t>决不允许在群众面前自以为是、</a:t>
              </a:r>
              <a:r>
                <a:rPr lang="zh-CN" altLang="en-US" sz="2400" b="1" dirty="0" smtClean="0">
                  <a:solidFill>
                    <a:schemeClr val="tx1"/>
                  </a:solidFill>
                  <a:latin typeface="+mn-ea"/>
                  <a:ea typeface="+mn-ea"/>
                  <a:cs typeface="微软雅黑" charset="0"/>
                </a:rPr>
                <a:t>盛气凌人</a:t>
              </a:r>
              <a:endParaRPr lang="en-US" altLang="zh-CN" sz="2400" b="1" dirty="0" smtClean="0">
                <a:solidFill>
                  <a:schemeClr val="tx1"/>
                </a:solidFill>
                <a:latin typeface="+mn-ea"/>
                <a:ea typeface="+mn-ea"/>
                <a:cs typeface="微软雅黑" charset="0"/>
              </a:endParaRPr>
            </a:p>
            <a:p>
              <a:pPr marL="0" indent="0" algn="just" fontAlgn="auto">
                <a:lnSpc>
                  <a:spcPct val="100000"/>
                </a:lnSpc>
                <a:spcBef>
                  <a:spcPts val="0"/>
                </a:spcBef>
                <a:spcAft>
                  <a:spcPts val="0"/>
                </a:spcAft>
                <a:buNone/>
              </a:pPr>
              <a:r>
                <a:rPr lang="en-US" altLang="zh-CN" sz="2400" b="1" dirty="0" smtClean="0">
                  <a:latin typeface="+mn-ea"/>
                  <a:ea typeface="+mn-ea"/>
                  <a:cs typeface="微软雅黑" charset="0"/>
                </a:rPr>
                <a:t>                </a:t>
              </a:r>
              <a:r>
                <a:rPr lang="zh-CN" altLang="en-US" sz="2400" b="1" dirty="0" smtClean="0">
                  <a:solidFill>
                    <a:schemeClr val="tx1"/>
                  </a:solidFill>
                  <a:latin typeface="+mn-ea"/>
                  <a:ea typeface="+mn-ea"/>
                  <a:cs typeface="微软雅黑" charset="0"/>
                </a:rPr>
                <a:t>决不</a:t>
              </a:r>
              <a:r>
                <a:rPr lang="zh-CN" altLang="en-US" sz="2400" b="1" dirty="0">
                  <a:solidFill>
                    <a:schemeClr val="tx1"/>
                  </a:solidFill>
                  <a:latin typeface="+mn-ea"/>
                  <a:ea typeface="+mn-ea"/>
                  <a:cs typeface="微软雅黑" charset="0"/>
                </a:rPr>
                <a:t>允许当官做老爷、漠视群众</a:t>
              </a:r>
              <a:r>
                <a:rPr lang="zh-CN" altLang="en-US" sz="2400" b="1" dirty="0" smtClean="0">
                  <a:solidFill>
                    <a:schemeClr val="tx1"/>
                  </a:solidFill>
                  <a:latin typeface="+mn-ea"/>
                  <a:ea typeface="+mn-ea"/>
                  <a:cs typeface="微软雅黑" charset="0"/>
                </a:rPr>
                <a:t>疾苦</a:t>
              </a:r>
              <a:endParaRPr lang="en-US" altLang="zh-CN" sz="2400" b="1" dirty="0" smtClean="0">
                <a:solidFill>
                  <a:schemeClr val="tx1"/>
                </a:solidFill>
                <a:latin typeface="+mn-ea"/>
                <a:ea typeface="+mn-ea"/>
                <a:cs typeface="微软雅黑" charset="0"/>
              </a:endParaRPr>
            </a:p>
            <a:p>
              <a:pPr marL="0" indent="0" algn="just" fontAlgn="auto">
                <a:lnSpc>
                  <a:spcPct val="100000"/>
                </a:lnSpc>
                <a:spcBef>
                  <a:spcPts val="0"/>
                </a:spcBef>
                <a:spcAft>
                  <a:spcPts val="0"/>
                </a:spcAft>
                <a:buNone/>
              </a:pPr>
              <a:r>
                <a:rPr lang="en-US" altLang="zh-CN" sz="2400" b="1" dirty="0" smtClean="0">
                  <a:latin typeface="+mn-ea"/>
                  <a:ea typeface="+mn-ea"/>
                  <a:cs typeface="微软雅黑" charset="0"/>
                </a:rPr>
                <a:t>                </a:t>
              </a:r>
              <a:r>
                <a:rPr lang="zh-CN" altLang="en-US" sz="2400" b="1" dirty="0" smtClean="0">
                  <a:solidFill>
                    <a:schemeClr val="tx1"/>
                  </a:solidFill>
                  <a:latin typeface="+mn-ea"/>
                  <a:ea typeface="+mn-ea"/>
                  <a:cs typeface="微软雅黑" charset="0"/>
                </a:rPr>
                <a:t>更</a:t>
              </a:r>
              <a:r>
                <a:rPr lang="zh-CN" altLang="en-US" sz="2400" b="1" dirty="0">
                  <a:solidFill>
                    <a:schemeClr val="tx1"/>
                  </a:solidFill>
                  <a:latin typeface="+mn-ea"/>
                  <a:ea typeface="+mn-ea"/>
                  <a:cs typeface="微软雅黑" charset="0"/>
                </a:rPr>
                <a:t>不允许欺压群众、损害和侵占群众</a:t>
              </a:r>
              <a:r>
                <a:rPr lang="zh-CN" altLang="en-US" sz="2400" b="1" dirty="0" smtClean="0">
                  <a:solidFill>
                    <a:schemeClr val="tx1"/>
                  </a:solidFill>
                  <a:latin typeface="+mn-ea"/>
                  <a:ea typeface="+mn-ea"/>
                  <a:cs typeface="微软雅黑" charset="0"/>
                </a:rPr>
                <a:t>利益</a:t>
              </a:r>
              <a:endParaRPr lang="zh-CN" altLang="en-US" sz="2400" b="1" dirty="0">
                <a:solidFill>
                  <a:schemeClr val="tx1"/>
                </a:solidFill>
                <a:latin typeface="+mn-ea"/>
                <a:ea typeface="+mn-ea"/>
                <a:cs typeface="微软雅黑" charset="0"/>
              </a:endParaRPr>
            </a:p>
          </p:txBody>
        </p:sp>
        <p:sp>
          <p:nvSpPr>
            <p:cNvPr id="15" name="矩形"/>
            <p:cNvSpPr>
              <a:spLocks/>
            </p:cNvSpPr>
            <p:nvPr/>
          </p:nvSpPr>
          <p:spPr>
            <a:xfrm>
              <a:off x="4311810" y="6156112"/>
              <a:ext cx="5610225" cy="490131"/>
            </a:xfrm>
            <a:prstGeom prst="rect">
              <a:avLst/>
            </a:prstGeom>
            <a:noFill/>
            <a:ln w="9525" cmpd="sng">
              <a:noFill/>
              <a:prstDash val="solid"/>
              <a:miter/>
            </a:ln>
          </p:spPr>
          <p:txBody>
            <a:bodyPr vert="horz" wrap="square" lIns="91440" tIns="45720" rIns="91440" bIns="45720" anchor="t" anchorCtr="0">
              <a:prstTxWarp prst="textNoShape">
                <a:avLst/>
              </a:prstTxWarp>
            </a:bodyPr>
            <a:lstStyle/>
            <a:p>
              <a:pPr marL="0" indent="0" algn="just" fontAlgn="auto">
                <a:lnSpc>
                  <a:spcPct val="100000"/>
                </a:lnSpc>
                <a:spcBef>
                  <a:spcPts val="0"/>
                </a:spcBef>
                <a:spcAft>
                  <a:spcPts val="0"/>
                </a:spcAft>
                <a:buNone/>
              </a:pPr>
              <a:r>
                <a:rPr lang="zh-CN" altLang="en-US" sz="2400" b="1" dirty="0" smtClean="0">
                  <a:solidFill>
                    <a:srgbClr val="FF0000"/>
                  </a:solidFill>
                  <a:latin typeface="微软雅黑" charset="0"/>
                  <a:ea typeface="微软雅黑" charset="0"/>
                  <a:cs typeface="微软雅黑" charset="0"/>
                </a:rPr>
                <a:t>“三个深入”</a:t>
              </a:r>
              <a:r>
                <a:rPr lang="en-US" altLang="zh-CN" sz="2400" b="1" dirty="0" smtClean="0">
                  <a:solidFill>
                    <a:schemeClr val="tx1"/>
                  </a:solidFill>
                  <a:latin typeface="微软雅黑" charset="0"/>
                  <a:ea typeface="微软雅黑" charset="0"/>
                  <a:cs typeface="微软雅黑" charset="0"/>
                </a:rPr>
                <a:t>:</a:t>
              </a:r>
              <a:r>
                <a:rPr lang="zh-CN" altLang="en-US" sz="2400" b="1" dirty="0" smtClean="0">
                  <a:solidFill>
                    <a:schemeClr val="tx1"/>
                  </a:solidFill>
                  <a:latin typeface="微软雅黑" charset="0"/>
                  <a:ea typeface="微软雅黑" charset="0"/>
                  <a:cs typeface="微软雅黑" charset="0"/>
                </a:rPr>
                <a:t>    </a:t>
              </a:r>
              <a:r>
                <a:rPr lang="zh-CN" altLang="en-US" sz="2400" b="1" dirty="0" smtClean="0">
                  <a:solidFill>
                    <a:schemeClr val="tx1"/>
                  </a:solidFill>
                  <a:latin typeface="+mn-ea"/>
                  <a:ea typeface="+mn-ea"/>
                  <a:cs typeface="微软雅黑" charset="0"/>
                </a:rPr>
                <a:t>深入</a:t>
              </a:r>
              <a:r>
                <a:rPr lang="zh-CN" altLang="en-US" sz="2400" b="1" dirty="0">
                  <a:solidFill>
                    <a:schemeClr val="tx1"/>
                  </a:solidFill>
                  <a:latin typeface="+mn-ea"/>
                  <a:ea typeface="+mn-ea"/>
                  <a:cs typeface="微软雅黑" charset="0"/>
                </a:rPr>
                <a:t>实际、深入基层、深入</a:t>
              </a:r>
              <a:r>
                <a:rPr lang="zh-CN" altLang="en-US" sz="2400" b="1" dirty="0" smtClean="0">
                  <a:solidFill>
                    <a:schemeClr val="tx1"/>
                  </a:solidFill>
                  <a:latin typeface="+mn-ea"/>
                  <a:ea typeface="+mn-ea"/>
                  <a:cs typeface="微软雅黑" charset="0"/>
                </a:rPr>
                <a:t>群众</a:t>
              </a:r>
              <a:endParaRPr lang="zh-CN" altLang="en-US" sz="2400" b="1" dirty="0">
                <a:solidFill>
                  <a:schemeClr val="tx1"/>
                </a:solidFill>
                <a:latin typeface="+mn-ea"/>
                <a:ea typeface="+mn-ea"/>
                <a:cs typeface="微软雅黑" charset="0"/>
              </a:endParaRPr>
            </a:p>
          </p:txBody>
        </p:sp>
        <p:sp>
          <p:nvSpPr>
            <p:cNvPr id="23" name="矩形"/>
            <p:cNvSpPr>
              <a:spLocks/>
            </p:cNvSpPr>
            <p:nvPr/>
          </p:nvSpPr>
          <p:spPr>
            <a:xfrm>
              <a:off x="4196179" y="5869806"/>
              <a:ext cx="67220" cy="858253"/>
            </a:xfrm>
            <a:prstGeom prst="rect">
              <a:avLst/>
            </a:prstGeom>
            <a:solidFill>
              <a:srgbClr val="FF8383"/>
            </a:solidFill>
            <a:ln w="12700" cmpd="sng">
              <a:noFill/>
              <a:prstDash val="solid"/>
              <a:miter/>
            </a:ln>
          </p:spPr>
        </p:sp>
      </p:grpSp>
      <p:cxnSp>
        <p:nvCxnSpPr>
          <p:cNvPr id="26" name="直接连接符 25"/>
          <p:cNvCxnSpPr/>
          <p:nvPr/>
        </p:nvCxnSpPr>
        <p:spPr>
          <a:xfrm flipV="1">
            <a:off x="2964581" y="4735629"/>
            <a:ext cx="7228573" cy="28876"/>
          </a:xfrm>
          <a:prstGeom prst="line">
            <a:avLst/>
          </a:prstGeom>
        </p:spPr>
        <p:style>
          <a:lnRef idx="1">
            <a:schemeClr val="accent2"/>
          </a:lnRef>
          <a:fillRef idx="0">
            <a:schemeClr val="accent2"/>
          </a:fillRef>
          <a:effectRef idx="0">
            <a:schemeClr val="accent2"/>
          </a:effectRef>
          <a:fontRef idx="minor">
            <a:schemeClr val="tx1"/>
          </a:fontRef>
        </p:style>
      </p:cxnSp>
      <p:cxnSp>
        <p:nvCxnSpPr>
          <p:cNvPr id="28" name="直接连接符 27"/>
          <p:cNvCxnSpPr/>
          <p:nvPr/>
        </p:nvCxnSpPr>
        <p:spPr>
          <a:xfrm>
            <a:off x="2993457" y="6025415"/>
            <a:ext cx="8171848" cy="67377"/>
          </a:xfrm>
          <a:prstGeom prst="line">
            <a:avLst/>
          </a:prstGeom>
        </p:spPr>
        <p:style>
          <a:lnRef idx="1">
            <a:schemeClr val="accent4"/>
          </a:lnRef>
          <a:fillRef idx="0">
            <a:schemeClr val="accent4"/>
          </a:fillRef>
          <a:effectRef idx="0">
            <a:schemeClr val="accent4"/>
          </a:effectRef>
          <a:fontRef idx="minor">
            <a:schemeClr val="tx1"/>
          </a:fontRef>
        </p:style>
      </p:cxnSp>
      <p:sp>
        <p:nvSpPr>
          <p:cNvPr id="29" name="TextBox 28"/>
          <p:cNvSpPr txBox="1"/>
          <p:nvPr/>
        </p:nvSpPr>
        <p:spPr>
          <a:xfrm>
            <a:off x="1304223" y="4360243"/>
            <a:ext cx="1169551" cy="2156059"/>
          </a:xfrm>
          <a:prstGeom prst="rect">
            <a:avLst/>
          </a:prstGeom>
          <a:solidFill>
            <a:srgbClr val="C00000"/>
          </a:solidFill>
        </p:spPr>
        <p:txBody>
          <a:bodyPr vert="eaVert" wrap="square" rtlCol="0">
            <a:spAutoFit/>
          </a:bodyPr>
          <a:lstStyle/>
          <a:p>
            <a:pPr algn="ctr"/>
            <a:r>
              <a:rPr lang="zh-CN" alt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贯彻党的</a:t>
            </a:r>
            <a:endParaRPr lang="en-US" altLang="zh-CN"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zh-CN" alt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群众路线</a:t>
            </a:r>
            <a:endParaRPr lang="zh-CN" alt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0-#ppt_w/2"/>
                                          </p:val>
                                        </p:tav>
                                        <p:tav tm="100000">
                                          <p:val>
                                            <p:strVal val="#ppt_x"/>
                                          </p:val>
                                        </p:tav>
                                      </p:tavLst>
                                    </p:anim>
                                    <p:anim calcmode="lin" valueType="num">
                                      <p:cBhvr additive="base">
                                        <p:cTn id="8" dur="500" fill="hold"/>
                                        <p:tgtEl>
                                          <p:spTgt spid="174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slide(fromBottom)">
                                      <p:cBhvr>
                                        <p:cTn id="19" dur="500"/>
                                        <p:tgtEl>
                                          <p:spTgt spid="24"/>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slide(fromBottom)">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1+#ppt_w/2"/>
                                          </p:val>
                                        </p:tav>
                                        <p:tav tm="100000">
                                          <p:val>
                                            <p:strVal val="#ppt_x"/>
                                          </p:val>
                                        </p:tav>
                                      </p:tavLst>
                                    </p:anim>
                                    <p:anim calcmode="lin" valueType="num">
                                      <p:cBhvr additive="base">
                                        <p:cTn id="32"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6" grpId="0"/>
      <p:bldP spid="2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三、全面加强和规范党内政治生活</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17411" name="文本框 1"/>
          <p:cNvSpPr txBox="1">
            <a:spLocks noChangeArrowheads="1"/>
          </p:cNvSpPr>
          <p:nvPr/>
        </p:nvSpPr>
        <p:spPr bwMode="auto">
          <a:xfrm>
            <a:off x="2011678" y="2311978"/>
            <a:ext cx="8701239" cy="824136"/>
          </a:xfrm>
          <a:prstGeom prst="rect">
            <a:avLst/>
          </a:prstGeom>
          <a:noFill/>
          <a:ln w="9525">
            <a:noFill/>
            <a:miter lim="800000"/>
            <a:headEnd/>
            <a:tailEnd/>
          </a:ln>
        </p:spPr>
        <p:txBody>
          <a:bodyPr wrap="square">
            <a:spAutoFit/>
          </a:bodyPr>
          <a:lstStyle/>
          <a:p>
            <a:pPr indent="406400">
              <a:lnSpc>
                <a:spcPct val="200000"/>
              </a:lnSpc>
            </a:pPr>
            <a:r>
              <a:rPr lang="en-US" altLang="zh-CN" sz="2800" b="1" dirty="0" smtClean="0">
                <a:latin typeface="微软雅黑" pitchFamily="34" charset="-122"/>
                <a:ea typeface="微软雅黑" pitchFamily="34" charset="-122"/>
                <a:cs typeface="仿宋_GB2312" pitchFamily="49" charset="-122"/>
              </a:rPr>
              <a:t>6</a:t>
            </a:r>
            <a:r>
              <a:rPr lang="zh-CN" altLang="en-US" sz="2800" b="1" dirty="0" smtClean="0">
                <a:latin typeface="微软雅黑" pitchFamily="34" charset="-122"/>
                <a:ea typeface="微软雅黑" pitchFamily="34" charset="-122"/>
                <a:cs typeface="仿宋_GB2312" pitchFamily="49" charset="-122"/>
              </a:rPr>
              <a:t>、明确提出加强和规范党内政治生活的制度保障</a:t>
            </a:r>
            <a:endParaRPr lang="zh-CN" altLang="en-US" sz="2800" b="1" dirty="0">
              <a:latin typeface="微软雅黑" pitchFamily="34" charset="-122"/>
              <a:ea typeface="微软雅黑" pitchFamily="34" charset="-122"/>
              <a:cs typeface="仿宋_GB2312" pitchFamily="49" charset="-122"/>
            </a:endParaRPr>
          </a:p>
        </p:txBody>
      </p:sp>
      <p:sp>
        <p:nvSpPr>
          <p:cNvPr id="5" name="圆角矩形 4"/>
          <p:cNvSpPr/>
          <p:nvPr/>
        </p:nvSpPr>
        <p:spPr>
          <a:xfrm>
            <a:off x="1472664" y="1771048"/>
            <a:ext cx="2858703" cy="71226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（二）主体部分：</a:t>
            </a:r>
            <a:endParaRPr lang="zh-CN" altLang="en-US" sz="2800" b="1" dirty="0"/>
          </a:p>
        </p:txBody>
      </p:sp>
      <p:sp>
        <p:nvSpPr>
          <p:cNvPr id="6" name="TextBox 5"/>
          <p:cNvSpPr txBox="1"/>
          <p:nvPr/>
        </p:nvSpPr>
        <p:spPr>
          <a:xfrm>
            <a:off x="2271563" y="3320715"/>
            <a:ext cx="8268100" cy="830997"/>
          </a:xfrm>
          <a:prstGeom prst="rect">
            <a:avLst/>
          </a:prstGeom>
          <a:noFill/>
        </p:spPr>
        <p:txBody>
          <a:bodyPr wrap="square" rtlCol="0">
            <a:spAutoFit/>
          </a:bodyPr>
          <a:lstStyle/>
          <a:p>
            <a:pPr>
              <a:buFont typeface="Wingdings" pitchFamily="2" charset="2"/>
              <a:buChar char="Ø"/>
            </a:pPr>
            <a:r>
              <a:rPr lang="zh-CN" altLang="en-US" sz="2400" b="1" dirty="0" smtClean="0">
                <a:solidFill>
                  <a:srgbClr val="FF0000"/>
                </a:solidFill>
                <a:latin typeface="微软雅黑" pitchFamily="34" charset="-122"/>
                <a:ea typeface="微软雅黑" pitchFamily="34" charset="-122"/>
              </a:rPr>
              <a:t>    </a:t>
            </a:r>
            <a:r>
              <a:rPr lang="zh-CN" altLang="en-US" sz="2400" b="1" dirty="0" smtClean="0">
                <a:latin typeface="微软雅黑" pitchFamily="34" charset="-122"/>
                <a:ea typeface="微软雅黑" pitchFamily="34" charset="-122"/>
              </a:rPr>
              <a:t>“</a:t>
            </a:r>
            <a:r>
              <a:rPr lang="zh-CN" altLang="en-US" sz="2400" b="1" dirty="0" smtClean="0">
                <a:solidFill>
                  <a:srgbClr val="FF0000"/>
                </a:solidFill>
                <a:latin typeface="微软雅黑" pitchFamily="34" charset="-122"/>
                <a:ea typeface="微软雅黑" pitchFamily="34" charset="-122"/>
              </a:rPr>
              <a:t>民主集中制</a:t>
            </a:r>
            <a:r>
              <a:rPr lang="zh-CN" altLang="en-US" sz="2400" b="1" dirty="0" smtClean="0">
                <a:latin typeface="微软雅黑" pitchFamily="34" charset="-122"/>
                <a:ea typeface="微软雅黑" pitchFamily="34" charset="-122"/>
              </a:rPr>
              <a:t>是党的根本组织原则，是党内政治生活正常开展的重要制度保障。”</a:t>
            </a:r>
            <a:endParaRPr lang="zh-CN" altLang="en-US" sz="2400" b="1" dirty="0">
              <a:latin typeface="微软雅黑" pitchFamily="34" charset="-122"/>
              <a:ea typeface="微软雅黑" pitchFamily="34" charset="-122"/>
            </a:endParaRPr>
          </a:p>
        </p:txBody>
      </p:sp>
      <p:grpSp>
        <p:nvGrpSpPr>
          <p:cNvPr id="13" name="组合 12"/>
          <p:cNvGrpSpPr/>
          <p:nvPr/>
        </p:nvGrpSpPr>
        <p:grpSpPr>
          <a:xfrm>
            <a:off x="1264063" y="4193005"/>
            <a:ext cx="10478759" cy="2535055"/>
            <a:chOff x="1264063" y="4193005"/>
            <a:chExt cx="10478759" cy="2535055"/>
          </a:xfrm>
        </p:grpSpPr>
        <p:sp>
          <p:nvSpPr>
            <p:cNvPr id="10" name="矩形"/>
            <p:cNvSpPr>
              <a:spLocks/>
            </p:cNvSpPr>
            <p:nvPr/>
          </p:nvSpPr>
          <p:spPr>
            <a:xfrm>
              <a:off x="8585734" y="4361097"/>
              <a:ext cx="3157088" cy="2366963"/>
            </a:xfrm>
            <a:prstGeom prst="rect">
              <a:avLst/>
            </a:prstGeom>
            <a:noFill/>
            <a:ln w="9525" cmpd="sng">
              <a:noFill/>
              <a:prstDash val="solid"/>
              <a:miter/>
            </a:ln>
          </p:spPr>
          <p:txBody>
            <a:bodyPr vert="horz" wrap="square" lIns="91440" tIns="45720" rIns="91440" bIns="45720" anchor="t" anchorCtr="0">
              <a:prstTxWarp prst="textNoShape">
                <a:avLst/>
              </a:prstTxWarp>
            </a:bodyPr>
            <a:lstStyle/>
            <a:p>
              <a:pPr marL="285750" indent="-285750" algn="just" fontAlgn="auto">
                <a:lnSpc>
                  <a:spcPct val="140000"/>
                </a:lnSpc>
                <a:spcBef>
                  <a:spcPts val="0"/>
                </a:spcBef>
                <a:spcAft>
                  <a:spcPts val="0"/>
                </a:spcAft>
                <a:buClr>
                  <a:srgbClr val="C00000"/>
                </a:buClr>
                <a:buFont typeface="Wingdings" pitchFamily="2" charset="2"/>
                <a:buChar char="u"/>
              </a:pPr>
              <a:r>
                <a:rPr lang="zh-CN" altLang="en-US" sz="2400" b="1" dirty="0" smtClean="0">
                  <a:latin typeface="+mn-ea"/>
                  <a:ea typeface="+mn-ea"/>
                  <a:cs typeface="微软雅黑" charset="0"/>
                </a:rPr>
                <a:t> 发扬民主不够</a:t>
              </a:r>
              <a:endParaRPr lang="en-US" altLang="zh-CN" sz="2400" b="1" dirty="0" smtClean="0">
                <a:latin typeface="+mn-ea"/>
                <a:ea typeface="+mn-ea"/>
                <a:cs typeface="微软雅黑" charset="0"/>
              </a:endParaRPr>
            </a:p>
            <a:p>
              <a:pPr marL="285750" indent="-285750" algn="just" fontAlgn="auto">
                <a:lnSpc>
                  <a:spcPct val="140000"/>
                </a:lnSpc>
                <a:spcBef>
                  <a:spcPts val="0"/>
                </a:spcBef>
                <a:spcAft>
                  <a:spcPts val="0"/>
                </a:spcAft>
                <a:buClr>
                  <a:srgbClr val="C00000"/>
                </a:buClr>
                <a:buFont typeface="Wingdings" pitchFamily="2" charset="2"/>
                <a:buChar char="u"/>
              </a:pPr>
              <a:r>
                <a:rPr lang="zh-CN" altLang="en-US" sz="2400" b="1" dirty="0" smtClean="0">
                  <a:latin typeface="+mn-ea"/>
                  <a:ea typeface="+mn-ea"/>
                  <a:cs typeface="微软雅黑" charset="0"/>
                </a:rPr>
                <a:t> 正确集中不够</a:t>
              </a:r>
              <a:endParaRPr lang="en-US" altLang="zh-CN" sz="2400" b="1" dirty="0" smtClean="0">
                <a:latin typeface="+mn-ea"/>
                <a:ea typeface="+mn-ea"/>
                <a:cs typeface="微软雅黑" charset="0"/>
              </a:endParaRPr>
            </a:p>
            <a:p>
              <a:pPr marL="285750" indent="-285750" algn="just" fontAlgn="auto">
                <a:lnSpc>
                  <a:spcPct val="140000"/>
                </a:lnSpc>
                <a:spcBef>
                  <a:spcPts val="0"/>
                </a:spcBef>
                <a:spcAft>
                  <a:spcPts val="0"/>
                </a:spcAft>
                <a:buClr>
                  <a:srgbClr val="C00000"/>
                </a:buClr>
                <a:buFont typeface="Wingdings" pitchFamily="2" charset="2"/>
                <a:buChar char="u"/>
              </a:pPr>
              <a:r>
                <a:rPr lang="zh-CN" altLang="en-US" sz="2400" b="1" dirty="0" smtClean="0">
                  <a:latin typeface="+mn-ea"/>
                  <a:ea typeface="+mn-ea"/>
                  <a:cs typeface="微软雅黑" charset="0"/>
                </a:rPr>
                <a:t> 开展批评不够</a:t>
              </a:r>
              <a:endParaRPr lang="en-US" altLang="zh-CN" sz="2400" b="1" dirty="0" smtClean="0">
                <a:latin typeface="+mn-ea"/>
                <a:ea typeface="+mn-ea"/>
                <a:cs typeface="微软雅黑" charset="0"/>
              </a:endParaRPr>
            </a:p>
            <a:p>
              <a:pPr marL="285750" indent="-285750" algn="just" fontAlgn="auto">
                <a:lnSpc>
                  <a:spcPct val="140000"/>
                </a:lnSpc>
                <a:spcBef>
                  <a:spcPts val="0"/>
                </a:spcBef>
                <a:spcAft>
                  <a:spcPts val="0"/>
                </a:spcAft>
                <a:buClr>
                  <a:srgbClr val="C00000"/>
                </a:buClr>
                <a:buFont typeface="Wingdings" pitchFamily="2" charset="2"/>
                <a:buChar char="u"/>
              </a:pPr>
              <a:r>
                <a:rPr lang="zh-CN" altLang="en-US" sz="2400" b="1" dirty="0" smtClean="0">
                  <a:latin typeface="+mn-ea"/>
                  <a:ea typeface="+mn-ea"/>
                  <a:cs typeface="微软雅黑" charset="0"/>
                </a:rPr>
                <a:t> 严肃纪律不够</a:t>
              </a:r>
              <a:endParaRPr lang="en-US" altLang="zh-CN" sz="2000" b="1" dirty="0">
                <a:solidFill>
                  <a:schemeClr val="tx1"/>
                </a:solidFill>
                <a:latin typeface="宋体" charset="-122"/>
                <a:ea typeface="宋体" charset="-122"/>
                <a:cs typeface="微软雅黑" charset="0"/>
              </a:endParaRPr>
            </a:p>
          </p:txBody>
        </p:sp>
        <p:pic>
          <p:nvPicPr>
            <p:cNvPr id="11" name="图片 10" descr="1f1b90c2cda86bfdec67981d25403ffe.jpg"/>
            <p:cNvPicPr>
              <a:picLocks noChangeAspect="1"/>
            </p:cNvPicPr>
            <p:nvPr/>
          </p:nvPicPr>
          <p:blipFill>
            <a:blip r:embed="rId5"/>
            <a:stretch>
              <a:fillRect/>
            </a:stretch>
          </p:blipFill>
          <p:spPr>
            <a:xfrm>
              <a:off x="4508632" y="4193005"/>
              <a:ext cx="3918691" cy="2429176"/>
            </a:xfrm>
            <a:prstGeom prst="rect">
              <a:avLst/>
            </a:prstGeom>
          </p:spPr>
        </p:pic>
        <p:pic>
          <p:nvPicPr>
            <p:cNvPr id="12" name="图片 11" descr="71682d0f67d079295b87fefe773c4851.jpg"/>
            <p:cNvPicPr>
              <a:picLocks noChangeAspect="1"/>
            </p:cNvPicPr>
            <p:nvPr/>
          </p:nvPicPr>
          <p:blipFill>
            <a:blip r:embed="rId6"/>
            <a:stretch>
              <a:fillRect/>
            </a:stretch>
          </p:blipFill>
          <p:spPr>
            <a:xfrm>
              <a:off x="1264063" y="4206240"/>
              <a:ext cx="3221310" cy="2420584"/>
            </a:xfrm>
            <a:prstGeom prst="rect">
              <a:avLst/>
            </a:prstGeom>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0-#ppt_w/2"/>
                                          </p:val>
                                        </p:tav>
                                        <p:tav tm="100000">
                                          <p:val>
                                            <p:strVal val="#ppt_x"/>
                                          </p:val>
                                        </p:tav>
                                      </p:tavLst>
                                    </p:anim>
                                    <p:anim calcmode="lin" valueType="num">
                                      <p:cBhvr additive="base">
                                        <p:cTn id="8" dur="500" fill="hold"/>
                                        <p:tgtEl>
                                          <p:spTgt spid="174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plus(in)">
                                      <p:cBhvr>
                                        <p:cTn id="1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三、全面加强和规范党内政治生活</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17411" name="文本框 1"/>
          <p:cNvSpPr txBox="1">
            <a:spLocks noChangeArrowheads="1"/>
          </p:cNvSpPr>
          <p:nvPr/>
        </p:nvSpPr>
        <p:spPr bwMode="auto">
          <a:xfrm>
            <a:off x="2011678" y="2311978"/>
            <a:ext cx="8701239" cy="824136"/>
          </a:xfrm>
          <a:prstGeom prst="rect">
            <a:avLst/>
          </a:prstGeom>
          <a:noFill/>
          <a:ln w="9525">
            <a:noFill/>
            <a:miter lim="800000"/>
            <a:headEnd/>
            <a:tailEnd/>
          </a:ln>
        </p:spPr>
        <p:txBody>
          <a:bodyPr wrap="square">
            <a:spAutoFit/>
          </a:bodyPr>
          <a:lstStyle/>
          <a:p>
            <a:pPr indent="406400">
              <a:lnSpc>
                <a:spcPct val="200000"/>
              </a:lnSpc>
            </a:pPr>
            <a:r>
              <a:rPr lang="en-US" altLang="zh-CN" sz="2800" b="1" dirty="0" smtClean="0">
                <a:latin typeface="微软雅黑" pitchFamily="34" charset="-122"/>
                <a:ea typeface="微软雅黑" pitchFamily="34" charset="-122"/>
                <a:cs typeface="仿宋_GB2312" pitchFamily="49" charset="-122"/>
              </a:rPr>
              <a:t>6</a:t>
            </a:r>
            <a:r>
              <a:rPr lang="zh-CN" altLang="en-US" sz="2800" b="1" dirty="0" smtClean="0">
                <a:latin typeface="微软雅黑" pitchFamily="34" charset="-122"/>
                <a:ea typeface="微软雅黑" pitchFamily="34" charset="-122"/>
                <a:cs typeface="仿宋_GB2312" pitchFamily="49" charset="-122"/>
              </a:rPr>
              <a:t>、明确提出加强和规范党内政治生活的制度保障</a:t>
            </a:r>
            <a:endParaRPr lang="zh-CN" altLang="en-US" sz="2800" b="1" dirty="0">
              <a:latin typeface="微软雅黑" pitchFamily="34" charset="-122"/>
              <a:ea typeface="微软雅黑" pitchFamily="34" charset="-122"/>
              <a:cs typeface="仿宋_GB2312" pitchFamily="49" charset="-122"/>
            </a:endParaRPr>
          </a:p>
        </p:txBody>
      </p:sp>
      <p:sp>
        <p:nvSpPr>
          <p:cNvPr id="5" name="圆角矩形 4"/>
          <p:cNvSpPr/>
          <p:nvPr/>
        </p:nvSpPr>
        <p:spPr>
          <a:xfrm>
            <a:off x="1472664" y="1771048"/>
            <a:ext cx="2858703" cy="71226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（二）主体部分：</a:t>
            </a:r>
            <a:endParaRPr lang="zh-CN" altLang="en-US" sz="2800" b="1" dirty="0"/>
          </a:p>
        </p:txBody>
      </p:sp>
      <p:sp>
        <p:nvSpPr>
          <p:cNvPr id="6" name="TextBox 5"/>
          <p:cNvSpPr txBox="1"/>
          <p:nvPr/>
        </p:nvSpPr>
        <p:spPr>
          <a:xfrm>
            <a:off x="2271563" y="3320715"/>
            <a:ext cx="8268100" cy="830997"/>
          </a:xfrm>
          <a:prstGeom prst="rect">
            <a:avLst/>
          </a:prstGeom>
          <a:noFill/>
        </p:spPr>
        <p:txBody>
          <a:bodyPr wrap="square" rtlCol="0">
            <a:spAutoFit/>
          </a:bodyPr>
          <a:lstStyle/>
          <a:p>
            <a:pPr>
              <a:buFont typeface="Wingdings" pitchFamily="2" charset="2"/>
              <a:buChar char="Ø"/>
            </a:pPr>
            <a:r>
              <a:rPr lang="zh-CN" altLang="en-US" sz="2400" b="1" dirty="0" smtClean="0">
                <a:solidFill>
                  <a:srgbClr val="FF0000"/>
                </a:solidFill>
                <a:latin typeface="微软雅黑" pitchFamily="34" charset="-122"/>
                <a:ea typeface="微软雅黑" pitchFamily="34" charset="-122"/>
              </a:rPr>
              <a:t>    </a:t>
            </a:r>
            <a:r>
              <a:rPr lang="zh-CN" altLang="en-US" sz="2400" b="1" dirty="0" smtClean="0">
                <a:latin typeface="微软雅黑" pitchFamily="34" charset="-122"/>
                <a:ea typeface="微软雅黑" pitchFamily="34" charset="-122"/>
              </a:rPr>
              <a:t>“</a:t>
            </a:r>
            <a:r>
              <a:rPr lang="zh-CN" altLang="en-US" sz="2400" b="1" dirty="0" smtClean="0">
                <a:solidFill>
                  <a:srgbClr val="FF0000"/>
                </a:solidFill>
                <a:latin typeface="微软雅黑" pitchFamily="34" charset="-122"/>
                <a:ea typeface="微软雅黑" pitchFamily="34" charset="-122"/>
              </a:rPr>
              <a:t>民主集中制</a:t>
            </a:r>
            <a:r>
              <a:rPr lang="zh-CN" altLang="en-US" sz="2400" b="1" dirty="0" smtClean="0">
                <a:latin typeface="微软雅黑" pitchFamily="34" charset="-122"/>
                <a:ea typeface="微软雅黑" pitchFamily="34" charset="-122"/>
              </a:rPr>
              <a:t>是党的根本组织原则，是党内政治生活正常开展的重要制度保障。”</a:t>
            </a:r>
            <a:endParaRPr lang="zh-CN" altLang="en-US" sz="2400" b="1" dirty="0">
              <a:latin typeface="微软雅黑" pitchFamily="34" charset="-122"/>
              <a:ea typeface="微软雅黑" pitchFamily="34" charset="-122"/>
            </a:endParaRPr>
          </a:p>
        </p:txBody>
      </p:sp>
      <p:sp>
        <p:nvSpPr>
          <p:cNvPr id="10" name="矩形"/>
          <p:cNvSpPr>
            <a:spLocks/>
          </p:cNvSpPr>
          <p:nvPr/>
        </p:nvSpPr>
        <p:spPr>
          <a:xfrm>
            <a:off x="1145407" y="3705725"/>
            <a:ext cx="10828421" cy="2656573"/>
          </a:xfrm>
          <a:prstGeom prst="rect">
            <a:avLst/>
          </a:prstGeom>
          <a:noFill/>
          <a:ln w="9525" cmpd="sng">
            <a:noFill/>
            <a:prstDash val="solid"/>
            <a:miter/>
          </a:ln>
        </p:spPr>
        <p:txBody>
          <a:bodyPr vert="horz" wrap="square" lIns="91440" tIns="45720" rIns="91440" bIns="45720" anchor="t" anchorCtr="0">
            <a:prstTxWarp prst="textNoShape">
              <a:avLst/>
            </a:prstTxWarp>
          </a:bodyPr>
          <a:lstStyle/>
          <a:p>
            <a:pPr marL="285750" indent="-285750" algn="just" fontAlgn="auto">
              <a:lnSpc>
                <a:spcPct val="140000"/>
              </a:lnSpc>
              <a:spcBef>
                <a:spcPts val="0"/>
              </a:spcBef>
              <a:spcAft>
                <a:spcPts val="0"/>
              </a:spcAft>
            </a:pPr>
            <a:r>
              <a:rPr lang="zh-CN" altLang="en-US" sz="2400" b="1" dirty="0" smtClean="0">
                <a:solidFill>
                  <a:srgbClr val="FF0000"/>
                </a:solidFill>
                <a:latin typeface="微软雅黑" pitchFamily="34" charset="-122"/>
                <a:ea typeface="微软雅黑" pitchFamily="34" charset="-122"/>
                <a:cs typeface="微软雅黑" charset="0"/>
              </a:rPr>
              <a:t>          </a:t>
            </a:r>
            <a:endParaRPr lang="en-US" altLang="zh-CN" sz="2400" b="1" dirty="0" smtClean="0">
              <a:solidFill>
                <a:srgbClr val="FF0000"/>
              </a:solidFill>
              <a:latin typeface="微软雅黑" pitchFamily="34" charset="-122"/>
              <a:ea typeface="微软雅黑" pitchFamily="34" charset="-122"/>
              <a:cs typeface="微软雅黑" charset="0"/>
            </a:endParaRPr>
          </a:p>
          <a:p>
            <a:pPr marL="1657350" lvl="3" indent="-285750" algn="just" fontAlgn="auto">
              <a:lnSpc>
                <a:spcPct val="140000"/>
              </a:lnSpc>
              <a:spcBef>
                <a:spcPts val="0"/>
              </a:spcBef>
              <a:spcAft>
                <a:spcPts val="0"/>
              </a:spcAft>
              <a:buFont typeface="Wingdings" pitchFamily="2" charset="2"/>
              <a:buChar char="p"/>
            </a:pPr>
            <a:r>
              <a:rPr lang="zh-CN" altLang="en-US" sz="2400" b="1" dirty="0" smtClean="0">
                <a:latin typeface="+mn-ea"/>
                <a:ea typeface="+mn-ea"/>
                <a:cs typeface="微软雅黑" charset="0"/>
              </a:rPr>
              <a:t> 各级党委（党组）必须坚持集体领导制度</a:t>
            </a:r>
            <a:endParaRPr lang="en-US" altLang="zh-CN" sz="2400" b="1" dirty="0" smtClean="0">
              <a:latin typeface="+mn-ea"/>
              <a:ea typeface="+mn-ea"/>
              <a:cs typeface="微软雅黑" charset="0"/>
            </a:endParaRPr>
          </a:p>
          <a:p>
            <a:pPr marL="1657350" lvl="3" indent="-285750" algn="just" fontAlgn="auto">
              <a:lnSpc>
                <a:spcPct val="140000"/>
              </a:lnSpc>
              <a:spcBef>
                <a:spcPts val="0"/>
              </a:spcBef>
              <a:spcAft>
                <a:spcPts val="0"/>
              </a:spcAft>
              <a:buFont typeface="Wingdings" pitchFamily="2" charset="2"/>
              <a:buChar char="p"/>
            </a:pPr>
            <a:r>
              <a:rPr lang="zh-CN" altLang="en-US" sz="2400" b="1" dirty="0" smtClean="0">
                <a:latin typeface="+mn-ea"/>
                <a:ea typeface="+mn-ea"/>
                <a:cs typeface="微软雅黑" charset="0"/>
              </a:rPr>
              <a:t> 领导班子成员必须增强全局观念和责任意识</a:t>
            </a:r>
            <a:endParaRPr lang="en-US" altLang="zh-CN" sz="2400" b="1" dirty="0" smtClean="0">
              <a:latin typeface="+mn-ea"/>
              <a:ea typeface="+mn-ea"/>
              <a:cs typeface="微软雅黑" charset="0"/>
            </a:endParaRPr>
          </a:p>
          <a:p>
            <a:pPr marL="1657350" lvl="3" indent="-285750" algn="just" fontAlgn="auto">
              <a:lnSpc>
                <a:spcPct val="140000"/>
              </a:lnSpc>
              <a:spcBef>
                <a:spcPts val="0"/>
              </a:spcBef>
              <a:spcAft>
                <a:spcPts val="0"/>
              </a:spcAft>
              <a:buFont typeface="Wingdings" pitchFamily="2" charset="2"/>
              <a:buChar char="p"/>
            </a:pPr>
            <a:r>
              <a:rPr lang="zh-CN" altLang="en-US" sz="2400" b="1" dirty="0" smtClean="0">
                <a:latin typeface="+mn-ea"/>
                <a:ea typeface="+mn-ea"/>
                <a:cs typeface="微软雅黑" charset="0"/>
              </a:rPr>
              <a:t> 党委（党组）主要负责同志必须发扬民主、善于集中、敢于担责</a:t>
            </a:r>
            <a:endParaRPr lang="en-US" altLang="zh-CN" sz="2400" b="1" dirty="0" smtClean="0">
              <a:latin typeface="+mn-ea"/>
              <a:ea typeface="+mn-ea"/>
              <a:cs typeface="微软雅黑" charset="0"/>
            </a:endParaRPr>
          </a:p>
          <a:p>
            <a:pPr marL="1657350" lvl="3" indent="-285750" algn="just" fontAlgn="auto">
              <a:lnSpc>
                <a:spcPct val="140000"/>
              </a:lnSpc>
              <a:spcBef>
                <a:spcPts val="0"/>
              </a:spcBef>
              <a:spcAft>
                <a:spcPts val="0"/>
              </a:spcAft>
              <a:buFont typeface="Wingdings" pitchFamily="2" charset="2"/>
              <a:buChar char="p"/>
            </a:pPr>
            <a:r>
              <a:rPr lang="zh-CN" altLang="en-US" sz="2400" b="1" dirty="0" smtClean="0">
                <a:latin typeface="+mn-ea"/>
                <a:ea typeface="+mn-ea"/>
                <a:cs typeface="微软雅黑" charset="0"/>
              </a:rPr>
              <a:t> 领导班子成员必须坚决执行党组织决定</a:t>
            </a:r>
            <a:endParaRPr lang="en-US" altLang="zh-CN" sz="2400" dirty="0">
              <a:solidFill>
                <a:schemeClr val="tx1"/>
              </a:solidFill>
              <a:latin typeface="宋体" charset="-122"/>
              <a:ea typeface="宋体" charset="-122"/>
              <a:cs typeface="微软雅黑" charset="0"/>
            </a:endParaRPr>
          </a:p>
        </p:txBody>
      </p:sp>
      <p:sp>
        <p:nvSpPr>
          <p:cNvPr id="8" name="TextBox 7"/>
          <p:cNvSpPr txBox="1"/>
          <p:nvPr/>
        </p:nvSpPr>
        <p:spPr>
          <a:xfrm>
            <a:off x="1752296" y="4475747"/>
            <a:ext cx="615553" cy="1684421"/>
          </a:xfrm>
          <a:prstGeom prst="rect">
            <a:avLst/>
          </a:prstGeom>
          <a:solidFill>
            <a:srgbClr val="C00000"/>
          </a:solidFill>
        </p:spPr>
        <p:txBody>
          <a:bodyPr vert="eaVert" wrap="square" rtlCol="0">
            <a:spAutoFit/>
          </a:bodyPr>
          <a:lstStyle/>
          <a:p>
            <a:pPr algn="ctr"/>
            <a:r>
              <a:rPr lang="zh-CN" alt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四个必须</a:t>
            </a:r>
            <a:endParaRPr lang="zh-CN" alt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plus(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一、明确习近平总书记的核心地位</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17411" name="文本框 1"/>
          <p:cNvSpPr txBox="1">
            <a:spLocks noChangeArrowheads="1"/>
          </p:cNvSpPr>
          <p:nvPr/>
        </p:nvSpPr>
        <p:spPr bwMode="auto">
          <a:xfrm>
            <a:off x="5764013" y="1522707"/>
            <a:ext cx="5483616" cy="4265783"/>
          </a:xfrm>
          <a:prstGeom prst="rect">
            <a:avLst/>
          </a:prstGeom>
          <a:noFill/>
          <a:ln w="9525">
            <a:noFill/>
            <a:miter lim="800000"/>
            <a:headEnd/>
            <a:tailEnd/>
          </a:ln>
        </p:spPr>
        <p:txBody>
          <a:bodyPr wrap="square">
            <a:spAutoFit/>
          </a:bodyPr>
          <a:lstStyle/>
          <a:p>
            <a:pPr indent="406400">
              <a:lnSpc>
                <a:spcPct val="130000"/>
              </a:lnSpc>
            </a:pPr>
            <a:endParaRPr lang="zh-CN" altLang="en-US" sz="2400" b="1" dirty="0">
              <a:latin typeface="微软雅黑" pitchFamily="34" charset="-122"/>
              <a:ea typeface="微软雅黑" pitchFamily="34" charset="-122"/>
              <a:cs typeface="仿宋_GB2312" pitchFamily="49" charset="-122"/>
            </a:endParaRPr>
          </a:p>
          <a:p>
            <a:pPr indent="406400">
              <a:lnSpc>
                <a:spcPct val="200000"/>
              </a:lnSpc>
            </a:pPr>
            <a:r>
              <a:rPr lang="zh-CN" altLang="en-US" sz="2400" b="1" dirty="0" smtClean="0">
                <a:latin typeface="微软雅黑" pitchFamily="34" charset="-122"/>
                <a:ea typeface="微软雅黑" pitchFamily="34" charset="-122"/>
                <a:cs typeface="仿宋_GB2312" pitchFamily="49" charset="-122"/>
              </a:rPr>
              <a:t>    党的十八届六中全会主题重要、意义重大、成果丰硕。最具标志性历史性意义的成果，就是</a:t>
            </a:r>
            <a:r>
              <a:rPr lang="zh-CN" altLang="en-US" sz="2400" b="1" dirty="0" smtClean="0">
                <a:solidFill>
                  <a:srgbClr val="FF0000"/>
                </a:solidFill>
                <a:latin typeface="微软雅黑" pitchFamily="34" charset="-122"/>
                <a:ea typeface="微软雅黑" pitchFamily="34" charset="-122"/>
                <a:cs typeface="仿宋_GB2312" pitchFamily="49" charset="-122"/>
              </a:rPr>
              <a:t>明确了习近平总书记的核心地位</a:t>
            </a:r>
            <a:r>
              <a:rPr lang="zh-CN" altLang="en-US" sz="2400" b="1" dirty="0" smtClean="0">
                <a:latin typeface="微软雅黑" pitchFamily="34" charset="-122"/>
                <a:ea typeface="微软雅黑" pitchFamily="34" charset="-122"/>
                <a:cs typeface="仿宋_GB2312" pitchFamily="49" charset="-122"/>
              </a:rPr>
              <a:t>，正式提出“以习近平同志为核心的党中央”。</a:t>
            </a:r>
            <a:endParaRPr lang="zh-CN" altLang="en-US" sz="2400" b="1" dirty="0">
              <a:latin typeface="微软雅黑" pitchFamily="34" charset="-122"/>
              <a:ea typeface="微软雅黑" pitchFamily="34" charset="-122"/>
              <a:cs typeface="仿宋_GB2312" pitchFamily="49" charset="-122"/>
            </a:endParaRPr>
          </a:p>
        </p:txBody>
      </p:sp>
      <p:pic>
        <p:nvPicPr>
          <p:cNvPr id="1026" name="Picture 2" descr="C:\Users\skydomon\Desktop\十八届六中全会\图片\7328b0c877109827cfa77430fde5a8a4.jpg"/>
          <p:cNvPicPr>
            <a:picLocks noChangeAspect="1" noChangeArrowheads="1"/>
          </p:cNvPicPr>
          <p:nvPr/>
        </p:nvPicPr>
        <p:blipFill>
          <a:blip r:embed="rId4"/>
          <a:srcRect/>
          <a:stretch>
            <a:fillRect/>
          </a:stretch>
        </p:blipFill>
        <p:spPr bwMode="auto">
          <a:xfrm>
            <a:off x="970383" y="2123548"/>
            <a:ext cx="4368313" cy="3614779"/>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diamond(in)">
                                      <p:cBhvr>
                                        <p:cTn id="13" dur="2000"/>
                                        <p:tgtEl>
                                          <p:spTgt spid="1026"/>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7411"/>
                                        </p:tgtEl>
                                        <p:attrNameLst>
                                          <p:attrName>style.visibility</p:attrName>
                                        </p:attrNameLst>
                                      </p:cBhvr>
                                      <p:to>
                                        <p:strVal val="visible"/>
                                      </p:to>
                                    </p:set>
                                    <p:animEffect transition="in" filter="diamond(in)">
                                      <p:cBhvr>
                                        <p:cTn id="16" dur="20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741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三、全面加强和规范党内政治生活</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17411" name="文本框 1"/>
          <p:cNvSpPr txBox="1">
            <a:spLocks noChangeArrowheads="1"/>
          </p:cNvSpPr>
          <p:nvPr/>
        </p:nvSpPr>
        <p:spPr bwMode="auto">
          <a:xfrm>
            <a:off x="2011678" y="2311978"/>
            <a:ext cx="8701239" cy="824136"/>
          </a:xfrm>
          <a:prstGeom prst="rect">
            <a:avLst/>
          </a:prstGeom>
          <a:noFill/>
          <a:ln w="9525">
            <a:noFill/>
            <a:miter lim="800000"/>
            <a:headEnd/>
            <a:tailEnd/>
          </a:ln>
        </p:spPr>
        <p:txBody>
          <a:bodyPr wrap="square">
            <a:spAutoFit/>
          </a:bodyPr>
          <a:lstStyle/>
          <a:p>
            <a:pPr indent="406400">
              <a:lnSpc>
                <a:spcPct val="200000"/>
              </a:lnSpc>
            </a:pPr>
            <a:r>
              <a:rPr lang="en-US" altLang="zh-CN" sz="2800" b="1" dirty="0" smtClean="0">
                <a:latin typeface="微软雅黑" pitchFamily="34" charset="-122"/>
                <a:ea typeface="微软雅黑" pitchFamily="34" charset="-122"/>
                <a:cs typeface="仿宋_GB2312" pitchFamily="49" charset="-122"/>
              </a:rPr>
              <a:t>7</a:t>
            </a:r>
            <a:r>
              <a:rPr lang="zh-CN" altLang="en-US" sz="2800" b="1" dirty="0" smtClean="0">
                <a:latin typeface="微软雅黑" pitchFamily="34" charset="-122"/>
                <a:ea typeface="微软雅黑" pitchFamily="34" charset="-122"/>
                <a:cs typeface="仿宋_GB2312" pitchFamily="49" charset="-122"/>
              </a:rPr>
              <a:t>、明确提出加强和规范党内政治生活的重要基础</a:t>
            </a:r>
            <a:endParaRPr lang="zh-CN" altLang="en-US" sz="2800" b="1" dirty="0">
              <a:latin typeface="微软雅黑" pitchFamily="34" charset="-122"/>
              <a:ea typeface="微软雅黑" pitchFamily="34" charset="-122"/>
              <a:cs typeface="仿宋_GB2312" pitchFamily="49" charset="-122"/>
            </a:endParaRPr>
          </a:p>
        </p:txBody>
      </p:sp>
      <p:sp>
        <p:nvSpPr>
          <p:cNvPr id="5" name="圆角矩形 4"/>
          <p:cNvSpPr/>
          <p:nvPr/>
        </p:nvSpPr>
        <p:spPr>
          <a:xfrm>
            <a:off x="1472664" y="1771048"/>
            <a:ext cx="2858703" cy="71226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（二）主体部分：</a:t>
            </a:r>
            <a:endParaRPr lang="zh-CN" altLang="en-US" sz="2800" b="1" dirty="0"/>
          </a:p>
        </p:txBody>
      </p:sp>
      <p:sp>
        <p:nvSpPr>
          <p:cNvPr id="6" name="TextBox 5"/>
          <p:cNvSpPr txBox="1"/>
          <p:nvPr/>
        </p:nvSpPr>
        <p:spPr>
          <a:xfrm>
            <a:off x="2271563" y="3320715"/>
            <a:ext cx="8268100" cy="830997"/>
          </a:xfrm>
          <a:prstGeom prst="rect">
            <a:avLst/>
          </a:prstGeom>
          <a:noFill/>
        </p:spPr>
        <p:txBody>
          <a:bodyPr wrap="square" rtlCol="0">
            <a:spAutoFit/>
          </a:bodyPr>
          <a:lstStyle/>
          <a:p>
            <a:pPr>
              <a:buFont typeface="Wingdings" pitchFamily="2" charset="2"/>
              <a:buChar char="Ø"/>
            </a:pPr>
            <a:r>
              <a:rPr lang="zh-CN" altLang="en-US" sz="2400" b="1" dirty="0" smtClean="0">
                <a:solidFill>
                  <a:srgbClr val="FF0000"/>
                </a:solidFill>
                <a:latin typeface="微软雅黑" pitchFamily="34" charset="-122"/>
                <a:ea typeface="微软雅黑" pitchFamily="34" charset="-122"/>
              </a:rPr>
              <a:t>    </a:t>
            </a:r>
            <a:r>
              <a:rPr lang="zh-CN" altLang="en-US" sz="2400" b="1" dirty="0" smtClean="0">
                <a:latin typeface="微软雅黑" pitchFamily="34" charset="-122"/>
                <a:ea typeface="微软雅黑" pitchFamily="34" charset="-122"/>
              </a:rPr>
              <a:t>“</a:t>
            </a:r>
            <a:r>
              <a:rPr lang="zh-CN" altLang="en-US" sz="2400" b="1" dirty="0" smtClean="0">
                <a:solidFill>
                  <a:srgbClr val="FF0000"/>
                </a:solidFill>
                <a:latin typeface="微软雅黑" pitchFamily="34" charset="-122"/>
                <a:ea typeface="微软雅黑" pitchFamily="34" charset="-122"/>
              </a:rPr>
              <a:t>党内民主</a:t>
            </a:r>
            <a:r>
              <a:rPr lang="zh-CN" altLang="en-US" sz="2400" b="1" dirty="0" smtClean="0">
                <a:latin typeface="微软雅黑" pitchFamily="34" charset="-122"/>
                <a:ea typeface="微软雅黑" pitchFamily="34" charset="-122"/>
              </a:rPr>
              <a:t>是党的生命，是党内政治生活积极健康的重要基础。”</a:t>
            </a:r>
            <a:endParaRPr lang="zh-CN" altLang="en-US" sz="2400" b="1" dirty="0">
              <a:latin typeface="微软雅黑" pitchFamily="34" charset="-122"/>
              <a:ea typeface="微软雅黑" pitchFamily="34" charset="-122"/>
            </a:endParaRPr>
          </a:p>
        </p:txBody>
      </p:sp>
      <p:sp>
        <p:nvSpPr>
          <p:cNvPr id="10" name="矩形"/>
          <p:cNvSpPr>
            <a:spLocks/>
          </p:cNvSpPr>
          <p:nvPr/>
        </p:nvSpPr>
        <p:spPr>
          <a:xfrm>
            <a:off x="288757" y="4201427"/>
            <a:ext cx="11588817" cy="2656573"/>
          </a:xfrm>
          <a:prstGeom prst="rect">
            <a:avLst/>
          </a:prstGeom>
          <a:noFill/>
          <a:ln w="9525" cmpd="sng">
            <a:noFill/>
            <a:prstDash val="solid"/>
            <a:miter/>
          </a:ln>
        </p:spPr>
        <p:txBody>
          <a:bodyPr vert="horz" wrap="square" lIns="91440" tIns="45720" rIns="91440" bIns="45720" anchor="t" anchorCtr="0">
            <a:prstTxWarp prst="textNoShape">
              <a:avLst/>
            </a:prstTxWarp>
          </a:bodyPr>
          <a:lstStyle/>
          <a:p>
            <a:pPr marL="285750" indent="-285750" algn="just" fontAlgn="auto">
              <a:lnSpc>
                <a:spcPct val="140000"/>
              </a:lnSpc>
              <a:spcBef>
                <a:spcPts val="0"/>
              </a:spcBef>
              <a:spcAft>
                <a:spcPts val="0"/>
              </a:spcAft>
            </a:pPr>
            <a:r>
              <a:rPr lang="zh-CN" altLang="en-US" sz="2400" b="1" dirty="0" smtClean="0">
                <a:solidFill>
                  <a:srgbClr val="FF0000"/>
                </a:solidFill>
                <a:latin typeface="微软雅黑" pitchFamily="34" charset="-122"/>
                <a:ea typeface="微软雅黑" pitchFamily="34" charset="-122"/>
                <a:cs typeface="微软雅黑" charset="0"/>
              </a:rPr>
              <a:t>          </a:t>
            </a:r>
            <a:r>
              <a:rPr lang="zh-CN" altLang="en-US" sz="2000" b="1" dirty="0" smtClean="0">
                <a:latin typeface="+mn-ea"/>
                <a:ea typeface="+mn-ea"/>
                <a:cs typeface="微软雅黑" charset="0"/>
              </a:rPr>
              <a:t>党内决策、执行、监督等工作必须执行党章党规确定的民主原则和程序，任何党组织和个人都不得压制党内民主、破坏党内民主。中央委员会、中央政治局、中央政治局常务委员会和党的各级委员会作出重大决策部署，必须深入开展调查研究，广泛听取各方面意见和建议。必须尊重党员主体地位、保障党员民主权利，落实党员知情权、参与权、选举权、监督权，保障全体党员平等享有党章规定的党员权利、履行党章规定的党员义务。</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0-#ppt_w/2"/>
                                          </p:val>
                                        </p:tav>
                                        <p:tav tm="100000">
                                          <p:val>
                                            <p:strVal val="#ppt_x"/>
                                          </p:val>
                                        </p:tav>
                                      </p:tavLst>
                                    </p:anim>
                                    <p:anim calcmode="lin" valueType="num">
                                      <p:cBhvr additive="base">
                                        <p:cTn id="8" dur="500" fill="hold"/>
                                        <p:tgtEl>
                                          <p:spTgt spid="174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6" grpId="0"/>
      <p:bldP spid="1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三、全面加强和规范党内政治生活</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17411" name="文本框 1"/>
          <p:cNvSpPr txBox="1">
            <a:spLocks noChangeArrowheads="1"/>
          </p:cNvSpPr>
          <p:nvPr/>
        </p:nvSpPr>
        <p:spPr bwMode="auto">
          <a:xfrm>
            <a:off x="2011678" y="2311978"/>
            <a:ext cx="8701239" cy="824136"/>
          </a:xfrm>
          <a:prstGeom prst="rect">
            <a:avLst/>
          </a:prstGeom>
          <a:noFill/>
          <a:ln w="9525">
            <a:noFill/>
            <a:miter lim="800000"/>
            <a:headEnd/>
            <a:tailEnd/>
          </a:ln>
        </p:spPr>
        <p:txBody>
          <a:bodyPr wrap="square">
            <a:spAutoFit/>
          </a:bodyPr>
          <a:lstStyle/>
          <a:p>
            <a:pPr indent="406400">
              <a:lnSpc>
                <a:spcPct val="200000"/>
              </a:lnSpc>
            </a:pPr>
            <a:r>
              <a:rPr lang="en-US" altLang="zh-CN" sz="2800" b="1" dirty="0" smtClean="0">
                <a:latin typeface="微软雅黑" pitchFamily="34" charset="-122"/>
                <a:ea typeface="微软雅黑" pitchFamily="34" charset="-122"/>
                <a:cs typeface="仿宋_GB2312" pitchFamily="49" charset="-122"/>
              </a:rPr>
              <a:t>7</a:t>
            </a:r>
            <a:r>
              <a:rPr lang="zh-CN" altLang="en-US" sz="2800" b="1" dirty="0" smtClean="0">
                <a:latin typeface="微软雅黑" pitchFamily="34" charset="-122"/>
                <a:ea typeface="微软雅黑" pitchFamily="34" charset="-122"/>
                <a:cs typeface="仿宋_GB2312" pitchFamily="49" charset="-122"/>
              </a:rPr>
              <a:t>、明确提出加强和规范党内政治生活的重要基础</a:t>
            </a:r>
            <a:endParaRPr lang="zh-CN" altLang="en-US" sz="2800" b="1" dirty="0">
              <a:latin typeface="微软雅黑" pitchFamily="34" charset="-122"/>
              <a:ea typeface="微软雅黑" pitchFamily="34" charset="-122"/>
              <a:cs typeface="仿宋_GB2312" pitchFamily="49" charset="-122"/>
            </a:endParaRPr>
          </a:p>
        </p:txBody>
      </p:sp>
      <p:sp>
        <p:nvSpPr>
          <p:cNvPr id="5" name="圆角矩形 4"/>
          <p:cNvSpPr/>
          <p:nvPr/>
        </p:nvSpPr>
        <p:spPr>
          <a:xfrm>
            <a:off x="1472664" y="1771048"/>
            <a:ext cx="2858703" cy="71226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（二）主体部分：</a:t>
            </a:r>
            <a:endParaRPr lang="zh-CN" altLang="en-US" sz="2800" b="1" dirty="0"/>
          </a:p>
        </p:txBody>
      </p:sp>
      <p:sp>
        <p:nvSpPr>
          <p:cNvPr id="6" name="TextBox 5"/>
          <p:cNvSpPr txBox="1"/>
          <p:nvPr/>
        </p:nvSpPr>
        <p:spPr>
          <a:xfrm>
            <a:off x="2271563" y="3320715"/>
            <a:ext cx="8268100" cy="830997"/>
          </a:xfrm>
          <a:prstGeom prst="rect">
            <a:avLst/>
          </a:prstGeom>
          <a:noFill/>
        </p:spPr>
        <p:txBody>
          <a:bodyPr wrap="square" rtlCol="0">
            <a:spAutoFit/>
          </a:bodyPr>
          <a:lstStyle/>
          <a:p>
            <a:pPr>
              <a:buFont typeface="Wingdings" pitchFamily="2" charset="2"/>
              <a:buChar char="Ø"/>
            </a:pPr>
            <a:r>
              <a:rPr lang="zh-CN" altLang="en-US" sz="2400" b="1" dirty="0" smtClean="0">
                <a:solidFill>
                  <a:srgbClr val="FF0000"/>
                </a:solidFill>
                <a:latin typeface="微软雅黑" pitchFamily="34" charset="-122"/>
                <a:ea typeface="微软雅黑" pitchFamily="34" charset="-122"/>
              </a:rPr>
              <a:t>    </a:t>
            </a:r>
            <a:r>
              <a:rPr lang="zh-CN" altLang="en-US" sz="2400" b="1" dirty="0" smtClean="0">
                <a:latin typeface="微软雅黑" pitchFamily="34" charset="-122"/>
                <a:ea typeface="微软雅黑" pitchFamily="34" charset="-122"/>
              </a:rPr>
              <a:t>“</a:t>
            </a:r>
            <a:r>
              <a:rPr lang="zh-CN" altLang="en-US" sz="2400" b="1" dirty="0" smtClean="0">
                <a:solidFill>
                  <a:srgbClr val="FF0000"/>
                </a:solidFill>
                <a:latin typeface="微软雅黑" pitchFamily="34" charset="-122"/>
                <a:ea typeface="微软雅黑" pitchFamily="34" charset="-122"/>
              </a:rPr>
              <a:t>党内民主</a:t>
            </a:r>
            <a:r>
              <a:rPr lang="zh-CN" altLang="en-US" sz="2400" b="1" dirty="0" smtClean="0">
                <a:latin typeface="微软雅黑" pitchFamily="34" charset="-122"/>
                <a:ea typeface="微软雅黑" pitchFamily="34" charset="-122"/>
              </a:rPr>
              <a:t>是党的生命，是党内政治生活积极健康的重要基础。”</a:t>
            </a:r>
            <a:endParaRPr lang="zh-CN" altLang="en-US" sz="2400" b="1" dirty="0">
              <a:latin typeface="微软雅黑" pitchFamily="34" charset="-122"/>
              <a:ea typeface="微软雅黑" pitchFamily="34" charset="-122"/>
            </a:endParaRPr>
          </a:p>
        </p:txBody>
      </p:sp>
      <p:sp>
        <p:nvSpPr>
          <p:cNvPr id="10" name="矩形"/>
          <p:cNvSpPr>
            <a:spLocks/>
          </p:cNvSpPr>
          <p:nvPr/>
        </p:nvSpPr>
        <p:spPr>
          <a:xfrm>
            <a:off x="1655546" y="4182177"/>
            <a:ext cx="5072513" cy="2257125"/>
          </a:xfrm>
          <a:prstGeom prst="rect">
            <a:avLst/>
          </a:prstGeom>
          <a:noFill/>
          <a:ln w="9525" cmpd="sng">
            <a:noFill/>
            <a:prstDash val="solid"/>
            <a:miter/>
          </a:ln>
        </p:spPr>
        <p:txBody>
          <a:bodyPr vert="horz" wrap="square" lIns="91440" tIns="45720" rIns="91440" bIns="45720" anchor="t" anchorCtr="0">
            <a:prstTxWarp prst="textNoShape">
              <a:avLst/>
            </a:prstTxWarp>
          </a:bodyPr>
          <a:lstStyle/>
          <a:p>
            <a:pPr marL="285750" indent="-285750" algn="just" fontAlgn="auto">
              <a:lnSpc>
                <a:spcPct val="140000"/>
              </a:lnSpc>
              <a:spcBef>
                <a:spcPts val="0"/>
              </a:spcBef>
              <a:spcAft>
                <a:spcPts val="0"/>
              </a:spcAft>
            </a:pPr>
            <a:r>
              <a:rPr lang="zh-CN" altLang="en-US" sz="2400" b="1" dirty="0" smtClean="0">
                <a:solidFill>
                  <a:srgbClr val="FF0000"/>
                </a:solidFill>
                <a:latin typeface="微软雅黑" pitchFamily="34" charset="-122"/>
                <a:ea typeface="微软雅黑" pitchFamily="34" charset="-122"/>
                <a:cs typeface="微软雅黑" charset="0"/>
              </a:rPr>
              <a:t>强调：</a:t>
            </a:r>
            <a:endParaRPr lang="en-US" altLang="zh-CN" sz="2400" b="1" dirty="0" smtClean="0">
              <a:solidFill>
                <a:srgbClr val="FF0000"/>
              </a:solidFill>
              <a:latin typeface="微软雅黑" pitchFamily="34" charset="-122"/>
              <a:ea typeface="微软雅黑" pitchFamily="34" charset="-122"/>
              <a:cs typeface="微软雅黑" charset="0"/>
            </a:endParaRPr>
          </a:p>
          <a:p>
            <a:pPr marL="285750" indent="-285750" algn="just" fontAlgn="auto">
              <a:lnSpc>
                <a:spcPct val="140000"/>
              </a:lnSpc>
              <a:spcBef>
                <a:spcPts val="0"/>
              </a:spcBef>
              <a:spcAft>
                <a:spcPts val="0"/>
              </a:spcAft>
            </a:pPr>
            <a:r>
              <a:rPr lang="zh-CN" altLang="en-US" sz="2400" b="1" dirty="0" smtClean="0">
                <a:latin typeface="+mn-ea"/>
                <a:ea typeface="+mn-ea"/>
                <a:cs typeface="微软雅黑" charset="0"/>
              </a:rPr>
              <a:t>     “党员有权向党负责地揭发、检举党的任何组织和任何党员违纪违法的事实，提倡实名举报” 。</a:t>
            </a:r>
            <a:endParaRPr lang="zh-CN" altLang="en-US" sz="2000" b="1" dirty="0" smtClean="0">
              <a:latin typeface="+mn-ea"/>
              <a:ea typeface="+mn-ea"/>
              <a:cs typeface="微软雅黑" charset="0"/>
            </a:endParaRPr>
          </a:p>
        </p:txBody>
      </p:sp>
      <p:pic>
        <p:nvPicPr>
          <p:cNvPr id="8" name="图片 7" descr="254621406d45a94d19222f31c576a3ce.jpg"/>
          <p:cNvPicPr>
            <a:picLocks noChangeAspect="1"/>
          </p:cNvPicPr>
          <p:nvPr/>
        </p:nvPicPr>
        <p:blipFill>
          <a:blip r:embed="rId5"/>
          <a:stretch>
            <a:fillRect/>
          </a:stretch>
        </p:blipFill>
        <p:spPr>
          <a:xfrm>
            <a:off x="6583679" y="4052236"/>
            <a:ext cx="4360245" cy="2536205"/>
          </a:xfrm>
          <a:prstGeom prst="rect">
            <a:avLst/>
          </a:prstGeom>
          <a:ln>
            <a:noFill/>
          </a:ln>
          <a:effectLst>
            <a:softEdge rad="112500"/>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par>
                                <p:cTn id="8" presetID="8"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amond(in)">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三、全面加强和规范党内政治生活</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17411" name="文本框 1"/>
          <p:cNvSpPr txBox="1">
            <a:spLocks noChangeArrowheads="1"/>
          </p:cNvSpPr>
          <p:nvPr/>
        </p:nvSpPr>
        <p:spPr bwMode="auto">
          <a:xfrm>
            <a:off x="2011678" y="2311978"/>
            <a:ext cx="8701239" cy="824136"/>
          </a:xfrm>
          <a:prstGeom prst="rect">
            <a:avLst/>
          </a:prstGeom>
          <a:noFill/>
          <a:ln w="9525">
            <a:noFill/>
            <a:miter lim="800000"/>
            <a:headEnd/>
            <a:tailEnd/>
          </a:ln>
        </p:spPr>
        <p:txBody>
          <a:bodyPr wrap="square">
            <a:spAutoFit/>
          </a:bodyPr>
          <a:lstStyle/>
          <a:p>
            <a:pPr indent="406400">
              <a:lnSpc>
                <a:spcPct val="200000"/>
              </a:lnSpc>
            </a:pPr>
            <a:r>
              <a:rPr lang="en-US" altLang="zh-CN" sz="2800" b="1" dirty="0" smtClean="0">
                <a:latin typeface="微软雅黑" pitchFamily="34" charset="-122"/>
                <a:ea typeface="微软雅黑" pitchFamily="34" charset="-122"/>
                <a:cs typeface="仿宋_GB2312" pitchFamily="49" charset="-122"/>
              </a:rPr>
              <a:t>8</a:t>
            </a:r>
            <a:r>
              <a:rPr lang="zh-CN" altLang="en-US" sz="2800" b="1" dirty="0" smtClean="0">
                <a:latin typeface="微软雅黑" pitchFamily="34" charset="-122"/>
                <a:ea typeface="微软雅黑" pitchFamily="34" charset="-122"/>
                <a:cs typeface="仿宋_GB2312" pitchFamily="49" charset="-122"/>
              </a:rPr>
              <a:t>、明确提出加强和规范党内政治生活的组织保证</a:t>
            </a:r>
            <a:endParaRPr lang="zh-CN" altLang="en-US" sz="2800" b="1" dirty="0">
              <a:latin typeface="微软雅黑" pitchFamily="34" charset="-122"/>
              <a:ea typeface="微软雅黑" pitchFamily="34" charset="-122"/>
              <a:cs typeface="仿宋_GB2312" pitchFamily="49" charset="-122"/>
            </a:endParaRPr>
          </a:p>
        </p:txBody>
      </p:sp>
      <p:sp>
        <p:nvSpPr>
          <p:cNvPr id="5" name="圆角矩形 4"/>
          <p:cNvSpPr/>
          <p:nvPr/>
        </p:nvSpPr>
        <p:spPr>
          <a:xfrm>
            <a:off x="1472664" y="1771048"/>
            <a:ext cx="2858703" cy="71226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（二）主体部分：</a:t>
            </a:r>
            <a:endParaRPr lang="zh-CN" altLang="en-US" sz="2800" b="1" dirty="0"/>
          </a:p>
        </p:txBody>
      </p:sp>
      <p:sp>
        <p:nvSpPr>
          <p:cNvPr id="6" name="TextBox 5"/>
          <p:cNvSpPr txBox="1"/>
          <p:nvPr/>
        </p:nvSpPr>
        <p:spPr>
          <a:xfrm>
            <a:off x="2271563" y="3320715"/>
            <a:ext cx="8268100" cy="830997"/>
          </a:xfrm>
          <a:prstGeom prst="rect">
            <a:avLst/>
          </a:prstGeom>
          <a:noFill/>
        </p:spPr>
        <p:txBody>
          <a:bodyPr wrap="square" rtlCol="0">
            <a:spAutoFit/>
          </a:bodyPr>
          <a:lstStyle/>
          <a:p>
            <a:pPr>
              <a:buFont typeface="Wingdings" pitchFamily="2" charset="2"/>
              <a:buChar char="Ø"/>
            </a:pPr>
            <a:r>
              <a:rPr lang="zh-CN" altLang="en-US" sz="2400" b="1" dirty="0" smtClean="0">
                <a:solidFill>
                  <a:srgbClr val="FF0000"/>
                </a:solidFill>
                <a:latin typeface="微软雅黑" pitchFamily="34" charset="-122"/>
                <a:ea typeface="微软雅黑" pitchFamily="34" charset="-122"/>
              </a:rPr>
              <a:t>    </a:t>
            </a:r>
            <a:r>
              <a:rPr lang="zh-CN" altLang="en-US" sz="2400" b="1" dirty="0" smtClean="0">
                <a:latin typeface="微软雅黑" pitchFamily="34" charset="-122"/>
                <a:ea typeface="微软雅黑" pitchFamily="34" charset="-122"/>
              </a:rPr>
              <a:t>“</a:t>
            </a:r>
            <a:r>
              <a:rPr lang="zh-CN" altLang="en-US" sz="2400" b="1" dirty="0" smtClean="0">
                <a:solidFill>
                  <a:srgbClr val="FF0000"/>
                </a:solidFill>
                <a:latin typeface="微软雅黑" pitchFamily="34" charset="-122"/>
                <a:ea typeface="微软雅黑" pitchFamily="34" charset="-122"/>
              </a:rPr>
              <a:t>坚持正确选人用人导向</a:t>
            </a:r>
            <a:r>
              <a:rPr lang="zh-CN" altLang="en-US" sz="2400" b="1" dirty="0" smtClean="0">
                <a:latin typeface="微软雅黑" pitchFamily="34" charset="-122"/>
                <a:ea typeface="微软雅黑" pitchFamily="34" charset="-122"/>
              </a:rPr>
              <a:t>，是严肃党内政治生活的组织保证。</a:t>
            </a:r>
            <a:endParaRPr lang="zh-CN" altLang="en-US" sz="2400" b="1" dirty="0">
              <a:latin typeface="微软雅黑" pitchFamily="34" charset="-122"/>
              <a:ea typeface="微软雅黑" pitchFamily="34" charset="-122"/>
            </a:endParaRPr>
          </a:p>
        </p:txBody>
      </p:sp>
      <p:grpSp>
        <p:nvGrpSpPr>
          <p:cNvPr id="12" name="组合 11"/>
          <p:cNvGrpSpPr/>
          <p:nvPr/>
        </p:nvGrpSpPr>
        <p:grpSpPr>
          <a:xfrm>
            <a:off x="1828800" y="4287153"/>
            <a:ext cx="8758989" cy="2344653"/>
            <a:chOff x="1828800" y="4287153"/>
            <a:chExt cx="8758989" cy="2344653"/>
          </a:xfrm>
        </p:grpSpPr>
        <p:pic>
          <p:nvPicPr>
            <p:cNvPr id="9" name="图片 8" descr="48944914_1.jpg"/>
            <p:cNvPicPr>
              <a:picLocks noChangeAspect="1"/>
            </p:cNvPicPr>
            <p:nvPr/>
          </p:nvPicPr>
          <p:blipFill>
            <a:blip r:embed="rId5"/>
            <a:stretch>
              <a:fillRect/>
            </a:stretch>
          </p:blipFill>
          <p:spPr>
            <a:xfrm>
              <a:off x="6373794" y="4292867"/>
              <a:ext cx="4213995" cy="2338939"/>
            </a:xfrm>
            <a:prstGeom prst="rect">
              <a:avLst/>
            </a:prstGeom>
          </p:spPr>
        </p:pic>
        <p:pic>
          <p:nvPicPr>
            <p:cNvPr id="11" name="图片 10" descr="475426570882a93849cf1740cf446733.jpg"/>
            <p:cNvPicPr>
              <a:picLocks noChangeAspect="1"/>
            </p:cNvPicPr>
            <p:nvPr/>
          </p:nvPicPr>
          <p:blipFill>
            <a:blip r:embed="rId6"/>
            <a:stretch>
              <a:fillRect/>
            </a:stretch>
          </p:blipFill>
          <p:spPr>
            <a:xfrm>
              <a:off x="1828800" y="4287153"/>
              <a:ext cx="4494998" cy="2325404"/>
            </a:xfrm>
            <a:prstGeom prst="rect">
              <a:avLst/>
            </a:prstGeom>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0-#ppt_w/2"/>
                                          </p:val>
                                        </p:tav>
                                        <p:tav tm="100000">
                                          <p:val>
                                            <p:strVal val="#ppt_x"/>
                                          </p:val>
                                        </p:tav>
                                      </p:tavLst>
                                    </p:anim>
                                    <p:anim calcmode="lin" valueType="num">
                                      <p:cBhvr additive="base">
                                        <p:cTn id="8" dur="500" fill="hold"/>
                                        <p:tgtEl>
                                          <p:spTgt spid="174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三、全面加强和规范党内政治生活</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17411" name="文本框 1"/>
          <p:cNvSpPr txBox="1">
            <a:spLocks noChangeArrowheads="1"/>
          </p:cNvSpPr>
          <p:nvPr/>
        </p:nvSpPr>
        <p:spPr bwMode="auto">
          <a:xfrm>
            <a:off x="2011678" y="2311978"/>
            <a:ext cx="8701239" cy="824136"/>
          </a:xfrm>
          <a:prstGeom prst="rect">
            <a:avLst/>
          </a:prstGeom>
          <a:noFill/>
          <a:ln w="9525">
            <a:noFill/>
            <a:miter lim="800000"/>
            <a:headEnd/>
            <a:tailEnd/>
          </a:ln>
        </p:spPr>
        <p:txBody>
          <a:bodyPr wrap="square">
            <a:spAutoFit/>
          </a:bodyPr>
          <a:lstStyle/>
          <a:p>
            <a:pPr indent="406400">
              <a:lnSpc>
                <a:spcPct val="200000"/>
              </a:lnSpc>
            </a:pPr>
            <a:r>
              <a:rPr lang="en-US" altLang="zh-CN" sz="2800" b="1" dirty="0" smtClean="0">
                <a:latin typeface="微软雅黑" pitchFamily="34" charset="-122"/>
                <a:ea typeface="微软雅黑" pitchFamily="34" charset="-122"/>
                <a:cs typeface="仿宋_GB2312" pitchFamily="49" charset="-122"/>
              </a:rPr>
              <a:t>8</a:t>
            </a:r>
            <a:r>
              <a:rPr lang="zh-CN" altLang="en-US" sz="2800" b="1" dirty="0" smtClean="0">
                <a:latin typeface="微软雅黑" pitchFamily="34" charset="-122"/>
                <a:ea typeface="微软雅黑" pitchFamily="34" charset="-122"/>
                <a:cs typeface="仿宋_GB2312" pitchFamily="49" charset="-122"/>
              </a:rPr>
              <a:t>、明确提出加强和规范党内政治生活的组织保证</a:t>
            </a:r>
            <a:endParaRPr lang="zh-CN" altLang="en-US" sz="2800" b="1" dirty="0">
              <a:latin typeface="微软雅黑" pitchFamily="34" charset="-122"/>
              <a:ea typeface="微软雅黑" pitchFamily="34" charset="-122"/>
              <a:cs typeface="仿宋_GB2312" pitchFamily="49" charset="-122"/>
            </a:endParaRPr>
          </a:p>
        </p:txBody>
      </p:sp>
      <p:sp>
        <p:nvSpPr>
          <p:cNvPr id="5" name="圆角矩形 4"/>
          <p:cNvSpPr/>
          <p:nvPr/>
        </p:nvSpPr>
        <p:spPr>
          <a:xfrm>
            <a:off x="1472664" y="1771048"/>
            <a:ext cx="2858703" cy="71226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（二）主体部分：</a:t>
            </a:r>
            <a:endParaRPr lang="zh-CN" altLang="en-US" sz="2800" b="1" dirty="0"/>
          </a:p>
        </p:txBody>
      </p:sp>
      <p:sp>
        <p:nvSpPr>
          <p:cNvPr id="6" name="TextBox 5"/>
          <p:cNvSpPr txBox="1"/>
          <p:nvPr/>
        </p:nvSpPr>
        <p:spPr>
          <a:xfrm>
            <a:off x="2271563" y="3320715"/>
            <a:ext cx="8268100" cy="830997"/>
          </a:xfrm>
          <a:prstGeom prst="rect">
            <a:avLst/>
          </a:prstGeom>
          <a:noFill/>
        </p:spPr>
        <p:txBody>
          <a:bodyPr wrap="square" rtlCol="0">
            <a:spAutoFit/>
          </a:bodyPr>
          <a:lstStyle/>
          <a:p>
            <a:pPr>
              <a:buFont typeface="Wingdings" pitchFamily="2" charset="2"/>
              <a:buChar char="Ø"/>
            </a:pPr>
            <a:r>
              <a:rPr lang="zh-CN" altLang="en-US" sz="2400" b="1" dirty="0" smtClean="0">
                <a:solidFill>
                  <a:srgbClr val="FF0000"/>
                </a:solidFill>
                <a:latin typeface="微软雅黑" pitchFamily="34" charset="-122"/>
                <a:ea typeface="微软雅黑" pitchFamily="34" charset="-122"/>
              </a:rPr>
              <a:t>    </a:t>
            </a:r>
            <a:r>
              <a:rPr lang="zh-CN" altLang="en-US" sz="2400" b="1" dirty="0" smtClean="0">
                <a:latin typeface="微软雅黑" pitchFamily="34" charset="-122"/>
                <a:ea typeface="微软雅黑" pitchFamily="34" charset="-122"/>
              </a:rPr>
              <a:t>“</a:t>
            </a:r>
            <a:r>
              <a:rPr lang="zh-CN" altLang="en-US" sz="2400" b="1" dirty="0" smtClean="0">
                <a:solidFill>
                  <a:srgbClr val="FF0000"/>
                </a:solidFill>
                <a:latin typeface="微软雅黑" pitchFamily="34" charset="-122"/>
                <a:ea typeface="微软雅黑" pitchFamily="34" charset="-122"/>
              </a:rPr>
              <a:t>坚持正确选人用人导向</a:t>
            </a:r>
            <a:r>
              <a:rPr lang="zh-CN" altLang="en-US" sz="2400" b="1" dirty="0" smtClean="0">
                <a:latin typeface="微软雅黑" pitchFamily="34" charset="-122"/>
                <a:ea typeface="微软雅黑" pitchFamily="34" charset="-122"/>
              </a:rPr>
              <a:t>，是严肃党内政治生活的组织保证。</a:t>
            </a:r>
            <a:endParaRPr lang="zh-CN" altLang="en-US" sz="2400" b="1" dirty="0">
              <a:latin typeface="微软雅黑" pitchFamily="34" charset="-122"/>
              <a:ea typeface="微软雅黑" pitchFamily="34" charset="-122"/>
            </a:endParaRPr>
          </a:p>
        </p:txBody>
      </p:sp>
      <p:grpSp>
        <p:nvGrpSpPr>
          <p:cNvPr id="10" name="组合 9"/>
          <p:cNvGrpSpPr/>
          <p:nvPr/>
        </p:nvGrpSpPr>
        <p:grpSpPr>
          <a:xfrm>
            <a:off x="2229853" y="4153219"/>
            <a:ext cx="9041331" cy="2583130"/>
            <a:chOff x="1564422" y="3119170"/>
            <a:chExt cx="7856306" cy="2583130"/>
          </a:xfrm>
        </p:grpSpPr>
        <p:sp>
          <p:nvSpPr>
            <p:cNvPr id="12" name="矩形"/>
            <p:cNvSpPr>
              <a:spLocks/>
            </p:cNvSpPr>
            <p:nvPr/>
          </p:nvSpPr>
          <p:spPr>
            <a:xfrm>
              <a:off x="2708275" y="3229942"/>
              <a:ext cx="80035" cy="656257"/>
            </a:xfrm>
            <a:prstGeom prst="rect">
              <a:avLst/>
            </a:prstGeom>
            <a:solidFill>
              <a:srgbClr val="FF8383"/>
            </a:solidFill>
            <a:ln w="12700" cmpd="sng">
              <a:noFill/>
              <a:prstDash val="solid"/>
              <a:miter/>
            </a:ln>
          </p:spPr>
        </p:sp>
        <p:sp>
          <p:nvSpPr>
            <p:cNvPr id="13" name="直线"/>
            <p:cNvSpPr>
              <a:spLocks/>
            </p:cNvSpPr>
            <p:nvPr/>
          </p:nvSpPr>
          <p:spPr>
            <a:xfrm>
              <a:off x="2804495" y="3119170"/>
              <a:ext cx="5511799" cy="15874"/>
            </a:xfrm>
            <a:prstGeom prst="line">
              <a:avLst/>
            </a:prstGeom>
            <a:noFill/>
            <a:ln w="19050" cmpd="sng">
              <a:solidFill>
                <a:srgbClr val="BFBFBF"/>
              </a:solidFill>
              <a:prstDash val="sysDash"/>
              <a:miter/>
            </a:ln>
          </p:spPr>
        </p:sp>
        <p:sp>
          <p:nvSpPr>
            <p:cNvPr id="14" name="矩形"/>
            <p:cNvSpPr>
              <a:spLocks/>
            </p:cNvSpPr>
            <p:nvPr/>
          </p:nvSpPr>
          <p:spPr>
            <a:xfrm>
              <a:off x="1564422" y="3425893"/>
              <a:ext cx="1127124" cy="307975"/>
            </a:xfrm>
            <a:prstGeom prst="rect">
              <a:avLst/>
            </a:prstGeom>
            <a:noFill/>
            <a:ln w="9525" cmpd="sng">
              <a:noFill/>
              <a:prstDash val="solid"/>
              <a:miter/>
            </a:ln>
          </p:spPr>
          <p:txBody>
            <a:bodyPr vert="horz" wrap="square" lIns="0" tIns="0" rIns="0" bIns="0" anchor="t" anchorCtr="0">
              <a:prstTxWarp prst="textNoShape">
                <a:avLst/>
              </a:prstTxWarp>
            </a:bodyPr>
            <a:lstStyle/>
            <a:p>
              <a:pPr marL="0" indent="0" algn="ctr" fontAlgn="auto">
                <a:lnSpc>
                  <a:spcPct val="100000"/>
                </a:lnSpc>
                <a:spcBef>
                  <a:spcPts val="0"/>
                </a:spcBef>
                <a:spcAft>
                  <a:spcPts val="0"/>
                </a:spcAft>
                <a:buNone/>
              </a:pPr>
              <a:r>
                <a:rPr lang="zh-CN" altLang="en-US" sz="2000" b="1" dirty="0" smtClean="0">
                  <a:solidFill>
                    <a:srgbClr val="AE1F23"/>
                  </a:solidFill>
                  <a:latin typeface="微软雅黑" charset="0"/>
                  <a:ea typeface="微软雅黑" charset="0"/>
                  <a:cs typeface="微软雅黑" charset="0"/>
                </a:rPr>
                <a:t>三个</a:t>
              </a:r>
              <a:endParaRPr lang="en-US" altLang="zh-CN" sz="2000" b="1" dirty="0" smtClean="0">
                <a:solidFill>
                  <a:srgbClr val="AE1F23"/>
                </a:solidFill>
                <a:latin typeface="微软雅黑" charset="0"/>
                <a:ea typeface="微软雅黑" charset="0"/>
                <a:cs typeface="微软雅黑" charset="0"/>
              </a:endParaRPr>
            </a:p>
            <a:p>
              <a:pPr marL="0" indent="0" algn="ctr" fontAlgn="auto">
                <a:lnSpc>
                  <a:spcPct val="100000"/>
                </a:lnSpc>
                <a:spcBef>
                  <a:spcPts val="0"/>
                </a:spcBef>
                <a:spcAft>
                  <a:spcPts val="0"/>
                </a:spcAft>
                <a:buNone/>
              </a:pPr>
              <a:r>
                <a:rPr lang="zh-CN" altLang="en-US" sz="2000" b="1" dirty="0" smtClean="0">
                  <a:solidFill>
                    <a:srgbClr val="AE1F23"/>
                  </a:solidFill>
                  <a:latin typeface="微软雅黑" charset="0"/>
                  <a:ea typeface="微软雅黑" charset="0"/>
                  <a:cs typeface="微软雅黑" charset="0"/>
                </a:rPr>
                <a:t>坚决禁止</a:t>
              </a:r>
              <a:endParaRPr lang="zh-CN" altLang="en-US" sz="2000" b="1" dirty="0">
                <a:solidFill>
                  <a:srgbClr val="AE1F23"/>
                </a:solidFill>
                <a:latin typeface="微软雅黑" charset="0"/>
                <a:ea typeface="微软雅黑" charset="0"/>
                <a:cs typeface="微软雅黑" charset="0"/>
              </a:endParaRPr>
            </a:p>
          </p:txBody>
        </p:sp>
        <p:sp>
          <p:nvSpPr>
            <p:cNvPr id="15" name="矩形"/>
            <p:cNvSpPr>
              <a:spLocks/>
            </p:cNvSpPr>
            <p:nvPr/>
          </p:nvSpPr>
          <p:spPr>
            <a:xfrm>
              <a:off x="2708274" y="3886200"/>
              <a:ext cx="68263" cy="1023938"/>
            </a:xfrm>
            <a:prstGeom prst="rect">
              <a:avLst/>
            </a:prstGeom>
            <a:solidFill>
              <a:srgbClr val="FBD69F"/>
            </a:solidFill>
            <a:ln w="12700" cmpd="sng">
              <a:noFill/>
              <a:prstDash val="solid"/>
              <a:miter/>
            </a:ln>
          </p:spPr>
        </p:sp>
        <p:sp>
          <p:nvSpPr>
            <p:cNvPr id="16" name="直线"/>
            <p:cNvSpPr>
              <a:spLocks/>
            </p:cNvSpPr>
            <p:nvPr/>
          </p:nvSpPr>
          <p:spPr>
            <a:xfrm>
              <a:off x="2854933" y="4204920"/>
              <a:ext cx="5511799" cy="0"/>
            </a:xfrm>
            <a:prstGeom prst="line">
              <a:avLst/>
            </a:prstGeom>
            <a:noFill/>
            <a:ln w="19050" cmpd="sng">
              <a:solidFill>
                <a:srgbClr val="BFBFBF"/>
              </a:solidFill>
              <a:prstDash val="sysDash"/>
              <a:miter/>
            </a:ln>
          </p:spPr>
        </p:sp>
        <p:sp>
          <p:nvSpPr>
            <p:cNvPr id="17" name="矩形"/>
            <p:cNvSpPr>
              <a:spLocks/>
            </p:cNvSpPr>
            <p:nvPr/>
          </p:nvSpPr>
          <p:spPr>
            <a:xfrm>
              <a:off x="1579991" y="4367966"/>
              <a:ext cx="1128713" cy="307975"/>
            </a:xfrm>
            <a:prstGeom prst="rect">
              <a:avLst/>
            </a:prstGeom>
            <a:noFill/>
            <a:ln w="9525" cmpd="sng">
              <a:noFill/>
              <a:prstDash val="solid"/>
              <a:miter/>
            </a:ln>
          </p:spPr>
          <p:txBody>
            <a:bodyPr vert="horz" wrap="square" lIns="0" tIns="0" rIns="0" bIns="0" anchor="t" anchorCtr="0">
              <a:prstTxWarp prst="textNoShape">
                <a:avLst/>
              </a:prstTxWarp>
            </a:bodyPr>
            <a:lstStyle/>
            <a:p>
              <a:pPr marL="0" indent="0" algn="ctr" fontAlgn="auto">
                <a:lnSpc>
                  <a:spcPct val="100000"/>
                </a:lnSpc>
                <a:spcBef>
                  <a:spcPts val="0"/>
                </a:spcBef>
                <a:spcAft>
                  <a:spcPts val="0"/>
                </a:spcAft>
                <a:buNone/>
              </a:pPr>
              <a:r>
                <a:rPr lang="zh-CN" altLang="en-US" sz="2000" b="1" dirty="0" smtClean="0">
                  <a:solidFill>
                    <a:srgbClr val="AE1F23"/>
                  </a:solidFill>
                  <a:latin typeface="微软雅黑" charset="0"/>
                  <a:ea typeface="微软雅黑" charset="0"/>
                  <a:cs typeface="微软雅黑" charset="0"/>
                </a:rPr>
                <a:t>两个不准</a:t>
              </a:r>
              <a:endParaRPr lang="zh-CN" altLang="en-US" sz="2000" b="1" dirty="0">
                <a:solidFill>
                  <a:srgbClr val="AE1F23"/>
                </a:solidFill>
                <a:latin typeface="微软雅黑" charset="0"/>
                <a:ea typeface="微软雅黑" charset="0"/>
                <a:cs typeface="微软雅黑" charset="0"/>
              </a:endParaRPr>
            </a:p>
          </p:txBody>
        </p:sp>
        <p:sp>
          <p:nvSpPr>
            <p:cNvPr id="18" name="矩形"/>
            <p:cNvSpPr>
              <a:spLocks/>
            </p:cNvSpPr>
            <p:nvPr/>
          </p:nvSpPr>
          <p:spPr>
            <a:xfrm>
              <a:off x="2708274" y="4916488"/>
              <a:ext cx="68263" cy="785812"/>
            </a:xfrm>
            <a:prstGeom prst="rect">
              <a:avLst/>
            </a:prstGeom>
            <a:solidFill>
              <a:srgbClr val="DBDBDB"/>
            </a:solidFill>
            <a:ln w="12700" cmpd="sng">
              <a:noFill/>
              <a:prstDash val="solid"/>
              <a:miter/>
            </a:ln>
          </p:spPr>
        </p:sp>
        <p:sp>
          <p:nvSpPr>
            <p:cNvPr id="19" name="直线"/>
            <p:cNvSpPr>
              <a:spLocks/>
            </p:cNvSpPr>
            <p:nvPr/>
          </p:nvSpPr>
          <p:spPr>
            <a:xfrm>
              <a:off x="2847728" y="4789170"/>
              <a:ext cx="5511799" cy="0"/>
            </a:xfrm>
            <a:prstGeom prst="line">
              <a:avLst/>
            </a:prstGeom>
            <a:noFill/>
            <a:ln w="19050" cmpd="sng">
              <a:solidFill>
                <a:srgbClr val="BFBFBF"/>
              </a:solidFill>
              <a:prstDash val="sysDash"/>
              <a:miter/>
            </a:ln>
          </p:spPr>
        </p:sp>
        <p:sp>
          <p:nvSpPr>
            <p:cNvPr id="20" name="矩形"/>
            <p:cNvSpPr>
              <a:spLocks/>
            </p:cNvSpPr>
            <p:nvPr/>
          </p:nvSpPr>
          <p:spPr>
            <a:xfrm>
              <a:off x="1581149" y="5187282"/>
              <a:ext cx="1127124" cy="307974"/>
            </a:xfrm>
            <a:prstGeom prst="rect">
              <a:avLst/>
            </a:prstGeom>
            <a:noFill/>
            <a:ln w="9525" cmpd="sng">
              <a:noFill/>
              <a:prstDash val="solid"/>
              <a:miter/>
            </a:ln>
          </p:spPr>
          <p:txBody>
            <a:bodyPr vert="horz" wrap="square" lIns="0" tIns="0" rIns="0" bIns="0" anchor="t" anchorCtr="0">
              <a:prstTxWarp prst="textNoShape">
                <a:avLst/>
              </a:prstTxWarp>
            </a:bodyPr>
            <a:lstStyle/>
            <a:p>
              <a:pPr marL="0" indent="0" algn="ctr" fontAlgn="auto">
                <a:lnSpc>
                  <a:spcPct val="100000"/>
                </a:lnSpc>
                <a:spcBef>
                  <a:spcPts val="0"/>
                </a:spcBef>
                <a:spcAft>
                  <a:spcPts val="0"/>
                </a:spcAft>
                <a:buNone/>
              </a:pPr>
              <a:r>
                <a:rPr lang="zh-CN" altLang="en-US" sz="2000" b="1" dirty="0" smtClean="0">
                  <a:solidFill>
                    <a:srgbClr val="AE1F23"/>
                  </a:solidFill>
                  <a:latin typeface="微软雅黑" charset="0"/>
                  <a:ea typeface="微软雅黑" charset="0"/>
                  <a:cs typeface="微软雅黑" charset="0"/>
                </a:rPr>
                <a:t>两个不能</a:t>
              </a:r>
              <a:endParaRPr lang="zh-CN" altLang="en-US" sz="2000" b="1" dirty="0">
                <a:solidFill>
                  <a:srgbClr val="AE1F23"/>
                </a:solidFill>
                <a:latin typeface="微软雅黑" charset="0"/>
                <a:ea typeface="微软雅黑" charset="0"/>
                <a:cs typeface="微软雅黑" charset="0"/>
              </a:endParaRPr>
            </a:p>
          </p:txBody>
        </p:sp>
        <p:sp>
          <p:nvSpPr>
            <p:cNvPr id="21" name="矩形"/>
            <p:cNvSpPr>
              <a:spLocks/>
            </p:cNvSpPr>
            <p:nvPr/>
          </p:nvSpPr>
          <p:spPr>
            <a:xfrm>
              <a:off x="2920647" y="3233369"/>
              <a:ext cx="6492874" cy="857250"/>
            </a:xfrm>
            <a:prstGeom prst="rect">
              <a:avLst/>
            </a:prstGeom>
            <a:noFill/>
            <a:ln w="9525" cmpd="sng">
              <a:noFill/>
              <a:prstDash val="solid"/>
              <a:miter/>
            </a:ln>
          </p:spPr>
          <p:txBody>
            <a:bodyPr vert="horz" wrap="square" lIns="91440" tIns="45720" rIns="91440" bIns="45720" anchor="t" anchorCtr="0">
              <a:prstTxWarp prst="textNoShape">
                <a:avLst/>
              </a:prstTxWarp>
            </a:bodyPr>
            <a:lstStyle/>
            <a:p>
              <a:pPr marL="0" indent="0" algn="l" fontAlgn="auto">
                <a:lnSpc>
                  <a:spcPct val="100000"/>
                </a:lnSpc>
                <a:spcBef>
                  <a:spcPts val="0"/>
                </a:spcBef>
                <a:spcAft>
                  <a:spcPts val="0"/>
                </a:spcAft>
                <a:buNone/>
              </a:pPr>
              <a:r>
                <a:rPr lang="zh-CN" altLang="en-US" sz="1800" dirty="0" smtClean="0">
                  <a:solidFill>
                    <a:schemeClr val="tx1"/>
                  </a:solidFill>
                  <a:latin typeface="微软雅黑" charset="0"/>
                  <a:ea typeface="微软雅黑" charset="0"/>
                  <a:cs typeface="微软雅黑" charset="0"/>
                </a:rPr>
                <a:t>坚决</a:t>
              </a:r>
              <a:r>
                <a:rPr lang="zh-CN" altLang="en-US" sz="1800" dirty="0">
                  <a:solidFill>
                    <a:schemeClr val="tx1"/>
                  </a:solidFill>
                  <a:latin typeface="微软雅黑" charset="0"/>
                  <a:ea typeface="微软雅黑" charset="0"/>
                  <a:cs typeface="微软雅黑" charset="0"/>
                </a:rPr>
                <a:t>禁止跑官要官、买官卖官、拉票贿选等行为</a:t>
              </a:r>
              <a:r>
                <a:rPr lang="zh-CN" altLang="en-US" sz="1800" dirty="0" smtClean="0">
                  <a:solidFill>
                    <a:schemeClr val="tx1"/>
                  </a:solidFill>
                  <a:latin typeface="微软雅黑" charset="0"/>
                  <a:ea typeface="微软雅黑" charset="0"/>
                  <a:cs typeface="微软雅黑" charset="0"/>
                </a:rPr>
                <a:t>；</a:t>
              </a:r>
              <a:endParaRPr lang="en-US" altLang="zh-CN" sz="1800" dirty="0" smtClean="0">
                <a:solidFill>
                  <a:schemeClr val="tx1"/>
                </a:solidFill>
                <a:latin typeface="微软雅黑" charset="0"/>
                <a:ea typeface="微软雅黑" charset="0"/>
                <a:cs typeface="微软雅黑" charset="0"/>
              </a:endParaRPr>
            </a:p>
            <a:p>
              <a:pPr marL="0" indent="0" algn="l" fontAlgn="auto">
                <a:lnSpc>
                  <a:spcPct val="100000"/>
                </a:lnSpc>
                <a:spcBef>
                  <a:spcPts val="0"/>
                </a:spcBef>
                <a:spcAft>
                  <a:spcPts val="0"/>
                </a:spcAft>
                <a:buNone/>
              </a:pPr>
              <a:r>
                <a:rPr lang="zh-CN" altLang="en-US" sz="1800" dirty="0" smtClean="0">
                  <a:solidFill>
                    <a:schemeClr val="tx1"/>
                  </a:solidFill>
                  <a:latin typeface="微软雅黑" charset="0"/>
                  <a:ea typeface="微软雅黑" charset="0"/>
                  <a:cs typeface="微软雅黑" charset="0"/>
                </a:rPr>
                <a:t>坚决</a:t>
              </a:r>
              <a:r>
                <a:rPr lang="zh-CN" altLang="en-US" sz="1800" dirty="0">
                  <a:solidFill>
                    <a:schemeClr val="tx1"/>
                  </a:solidFill>
                  <a:latin typeface="微软雅黑" charset="0"/>
                  <a:ea typeface="微软雅黑" charset="0"/>
                  <a:cs typeface="微软雅黑" charset="0"/>
                </a:rPr>
                <a:t>禁止向党伸手要职务、要名誉、要待遇行为</a:t>
              </a:r>
              <a:r>
                <a:rPr lang="zh-CN" altLang="en-US" sz="1800" dirty="0" smtClean="0">
                  <a:solidFill>
                    <a:schemeClr val="tx1"/>
                  </a:solidFill>
                  <a:latin typeface="微软雅黑" charset="0"/>
                  <a:ea typeface="微软雅黑" charset="0"/>
                  <a:cs typeface="微软雅黑" charset="0"/>
                </a:rPr>
                <a:t>；</a:t>
              </a:r>
              <a:endParaRPr lang="en-US" altLang="zh-CN" sz="1800" dirty="0" smtClean="0">
                <a:solidFill>
                  <a:schemeClr val="tx1"/>
                </a:solidFill>
                <a:latin typeface="微软雅黑" charset="0"/>
                <a:ea typeface="微软雅黑" charset="0"/>
                <a:cs typeface="微软雅黑" charset="0"/>
              </a:endParaRPr>
            </a:p>
            <a:p>
              <a:pPr marL="0" indent="0" algn="l" fontAlgn="auto">
                <a:lnSpc>
                  <a:spcPct val="100000"/>
                </a:lnSpc>
                <a:spcBef>
                  <a:spcPts val="0"/>
                </a:spcBef>
                <a:spcAft>
                  <a:spcPts val="0"/>
                </a:spcAft>
                <a:buNone/>
              </a:pPr>
              <a:r>
                <a:rPr lang="zh-CN" altLang="en-US" sz="1800" dirty="0" smtClean="0">
                  <a:solidFill>
                    <a:schemeClr val="tx1"/>
                  </a:solidFill>
                  <a:latin typeface="微软雅黑" charset="0"/>
                  <a:ea typeface="微软雅黑" charset="0"/>
                  <a:cs typeface="微软雅黑" charset="0"/>
                </a:rPr>
                <a:t>坚决</a:t>
              </a:r>
              <a:r>
                <a:rPr lang="zh-CN" altLang="en-US" sz="1800" dirty="0">
                  <a:solidFill>
                    <a:schemeClr val="tx1"/>
                  </a:solidFill>
                  <a:latin typeface="微软雅黑" charset="0"/>
                  <a:ea typeface="微软雅黑" charset="0"/>
                  <a:cs typeface="微软雅黑" charset="0"/>
                </a:rPr>
                <a:t>禁止向党组织讨价还价、不服从组织决定的行为。</a:t>
              </a:r>
            </a:p>
          </p:txBody>
        </p:sp>
        <p:sp>
          <p:nvSpPr>
            <p:cNvPr id="22" name="矩形"/>
            <p:cNvSpPr>
              <a:spLocks/>
            </p:cNvSpPr>
            <p:nvPr/>
          </p:nvSpPr>
          <p:spPr>
            <a:xfrm>
              <a:off x="2927853" y="4349784"/>
              <a:ext cx="6492875" cy="646112"/>
            </a:xfrm>
            <a:prstGeom prst="rect">
              <a:avLst/>
            </a:prstGeom>
            <a:noFill/>
            <a:ln w="9525" cmpd="sng">
              <a:noFill/>
              <a:prstDash val="solid"/>
              <a:miter/>
            </a:ln>
          </p:spPr>
          <p:txBody>
            <a:bodyPr vert="horz" wrap="square" lIns="91440" tIns="45720" rIns="91440" bIns="45720" anchor="t" anchorCtr="0">
              <a:prstTxWarp prst="textNoShape">
                <a:avLst/>
              </a:prstTxWarp>
            </a:bodyPr>
            <a:lstStyle/>
            <a:p>
              <a:pPr marL="0" indent="0" algn="l" fontAlgn="auto">
                <a:lnSpc>
                  <a:spcPct val="100000"/>
                </a:lnSpc>
                <a:spcBef>
                  <a:spcPts val="0"/>
                </a:spcBef>
                <a:spcAft>
                  <a:spcPts val="0"/>
                </a:spcAft>
                <a:buNone/>
              </a:pPr>
              <a:r>
                <a:rPr lang="zh-CN" altLang="en-US" sz="1800" dirty="0" smtClean="0">
                  <a:solidFill>
                    <a:schemeClr val="tx1"/>
                  </a:solidFill>
                  <a:latin typeface="微软雅黑" charset="0"/>
                  <a:ea typeface="微软雅黑" charset="0"/>
                  <a:cs typeface="微软雅黑" charset="0"/>
                </a:rPr>
                <a:t>任何</a:t>
              </a:r>
              <a:r>
                <a:rPr lang="zh-CN" altLang="en-US" sz="1800" dirty="0">
                  <a:solidFill>
                    <a:schemeClr val="tx1"/>
                  </a:solidFill>
                  <a:latin typeface="微软雅黑" charset="0"/>
                  <a:ea typeface="微软雅黑" charset="0"/>
                  <a:cs typeface="微软雅黑" charset="0"/>
                </a:rPr>
                <a:t>人都不准把党的干部当作私有财产；党内不准搞人身依附关系。</a:t>
              </a:r>
            </a:p>
          </p:txBody>
        </p:sp>
        <p:sp>
          <p:nvSpPr>
            <p:cNvPr id="23" name="矩形"/>
            <p:cNvSpPr>
              <a:spLocks/>
            </p:cNvSpPr>
            <p:nvPr/>
          </p:nvSpPr>
          <p:spPr>
            <a:xfrm>
              <a:off x="2906237" y="5023835"/>
              <a:ext cx="6492875" cy="646111"/>
            </a:xfrm>
            <a:prstGeom prst="rect">
              <a:avLst/>
            </a:prstGeom>
            <a:noFill/>
            <a:ln w="9525" cmpd="sng">
              <a:noFill/>
              <a:prstDash val="solid"/>
              <a:miter/>
            </a:ln>
          </p:spPr>
          <p:txBody>
            <a:bodyPr vert="horz" wrap="square" lIns="91440" tIns="45720" rIns="91440" bIns="45720" anchor="t" anchorCtr="0">
              <a:prstTxWarp prst="textNoShape">
                <a:avLst/>
              </a:prstTxWarp>
            </a:bodyPr>
            <a:lstStyle/>
            <a:p>
              <a:pPr marL="0" indent="0" algn="l" fontAlgn="auto">
                <a:lnSpc>
                  <a:spcPct val="100000"/>
                </a:lnSpc>
                <a:spcBef>
                  <a:spcPts val="0"/>
                </a:spcBef>
                <a:spcAft>
                  <a:spcPts val="0"/>
                </a:spcAft>
                <a:buNone/>
              </a:pPr>
              <a:r>
                <a:rPr lang="zh-CN" altLang="en-US" sz="1800" dirty="0" smtClean="0">
                  <a:solidFill>
                    <a:schemeClr val="tx1"/>
                  </a:solidFill>
                  <a:latin typeface="微软雅黑" charset="0"/>
                  <a:ea typeface="微软雅黑" charset="0"/>
                  <a:cs typeface="微软雅黑" charset="0"/>
                </a:rPr>
                <a:t>规范</a:t>
              </a:r>
              <a:r>
                <a:rPr lang="zh-CN" altLang="en-US" sz="1800" dirty="0">
                  <a:solidFill>
                    <a:schemeClr val="tx1"/>
                  </a:solidFill>
                  <a:latin typeface="微软雅黑" charset="0"/>
                  <a:ea typeface="微软雅黑" charset="0"/>
                  <a:cs typeface="微软雅黑" charset="0"/>
                </a:rPr>
                <a:t>和纯洁党内同志交往，领导干部对党员不能颐指气使</a:t>
              </a:r>
              <a:r>
                <a:rPr lang="zh-CN" altLang="en-US" sz="1800" dirty="0" smtClean="0">
                  <a:solidFill>
                    <a:schemeClr val="tx1"/>
                  </a:solidFill>
                  <a:latin typeface="微软雅黑" charset="0"/>
                  <a:ea typeface="微软雅黑" charset="0"/>
                  <a:cs typeface="微软雅黑" charset="0"/>
                </a:rPr>
                <a:t>；</a:t>
              </a:r>
              <a:endParaRPr lang="en-US" altLang="zh-CN" sz="1800" dirty="0" smtClean="0">
                <a:solidFill>
                  <a:schemeClr val="tx1"/>
                </a:solidFill>
                <a:latin typeface="微软雅黑" charset="0"/>
                <a:ea typeface="微软雅黑" charset="0"/>
                <a:cs typeface="微软雅黑" charset="0"/>
              </a:endParaRPr>
            </a:p>
            <a:p>
              <a:pPr marL="0" indent="0" algn="l" fontAlgn="auto">
                <a:lnSpc>
                  <a:spcPct val="100000"/>
                </a:lnSpc>
                <a:spcBef>
                  <a:spcPts val="0"/>
                </a:spcBef>
                <a:spcAft>
                  <a:spcPts val="0"/>
                </a:spcAft>
                <a:buNone/>
              </a:pPr>
              <a:r>
                <a:rPr lang="zh-CN" altLang="en-US" sz="1800" dirty="0" smtClean="0">
                  <a:solidFill>
                    <a:schemeClr val="tx1"/>
                  </a:solidFill>
                  <a:latin typeface="微软雅黑" charset="0"/>
                  <a:ea typeface="微软雅黑" charset="0"/>
                  <a:cs typeface="微软雅黑" charset="0"/>
                </a:rPr>
                <a:t>党员</a:t>
              </a:r>
              <a:r>
                <a:rPr lang="zh-CN" altLang="en-US" sz="1800" dirty="0">
                  <a:solidFill>
                    <a:schemeClr val="tx1"/>
                  </a:solidFill>
                  <a:latin typeface="微软雅黑" charset="0"/>
                  <a:ea typeface="微软雅黑" charset="0"/>
                  <a:cs typeface="微软雅黑" charset="0"/>
                </a:rPr>
                <a:t>对领导干部不能阿谀奉承。</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plus(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三、全面加强和规范党内政治生活</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17411" name="文本框 1"/>
          <p:cNvSpPr txBox="1">
            <a:spLocks noChangeArrowheads="1"/>
          </p:cNvSpPr>
          <p:nvPr/>
        </p:nvSpPr>
        <p:spPr bwMode="auto">
          <a:xfrm>
            <a:off x="2011678" y="2311978"/>
            <a:ext cx="8701239" cy="824136"/>
          </a:xfrm>
          <a:prstGeom prst="rect">
            <a:avLst/>
          </a:prstGeom>
          <a:noFill/>
          <a:ln w="9525">
            <a:noFill/>
            <a:miter lim="800000"/>
            <a:headEnd/>
            <a:tailEnd/>
          </a:ln>
        </p:spPr>
        <p:txBody>
          <a:bodyPr wrap="square">
            <a:spAutoFit/>
          </a:bodyPr>
          <a:lstStyle/>
          <a:p>
            <a:pPr indent="406400">
              <a:lnSpc>
                <a:spcPct val="200000"/>
              </a:lnSpc>
            </a:pPr>
            <a:r>
              <a:rPr lang="en-US" altLang="zh-CN" sz="2800" b="1" dirty="0" smtClean="0">
                <a:latin typeface="微软雅黑" pitchFamily="34" charset="-122"/>
                <a:ea typeface="微软雅黑" pitchFamily="34" charset="-122"/>
                <a:cs typeface="仿宋_GB2312" pitchFamily="49" charset="-122"/>
              </a:rPr>
              <a:t>8</a:t>
            </a:r>
            <a:r>
              <a:rPr lang="zh-CN" altLang="en-US" sz="2800" b="1" dirty="0" smtClean="0">
                <a:latin typeface="微软雅黑" pitchFamily="34" charset="-122"/>
                <a:ea typeface="微软雅黑" pitchFamily="34" charset="-122"/>
                <a:cs typeface="仿宋_GB2312" pitchFamily="49" charset="-122"/>
              </a:rPr>
              <a:t>、明确提出加强和规范党内政治生活的组织保证</a:t>
            </a:r>
            <a:endParaRPr lang="zh-CN" altLang="en-US" sz="2800" b="1" dirty="0">
              <a:latin typeface="微软雅黑" pitchFamily="34" charset="-122"/>
              <a:ea typeface="微软雅黑" pitchFamily="34" charset="-122"/>
              <a:cs typeface="仿宋_GB2312" pitchFamily="49" charset="-122"/>
            </a:endParaRPr>
          </a:p>
        </p:txBody>
      </p:sp>
      <p:sp>
        <p:nvSpPr>
          <p:cNvPr id="5" name="圆角矩形 4"/>
          <p:cNvSpPr/>
          <p:nvPr/>
        </p:nvSpPr>
        <p:spPr>
          <a:xfrm>
            <a:off x="1472664" y="1771048"/>
            <a:ext cx="2858703" cy="71226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（二）主体部分：</a:t>
            </a:r>
            <a:endParaRPr lang="zh-CN" altLang="en-US" sz="2800" b="1" dirty="0"/>
          </a:p>
        </p:txBody>
      </p:sp>
      <p:sp>
        <p:nvSpPr>
          <p:cNvPr id="6" name="TextBox 5"/>
          <p:cNvSpPr txBox="1"/>
          <p:nvPr/>
        </p:nvSpPr>
        <p:spPr>
          <a:xfrm>
            <a:off x="2271563" y="3320715"/>
            <a:ext cx="8268100" cy="830997"/>
          </a:xfrm>
          <a:prstGeom prst="rect">
            <a:avLst/>
          </a:prstGeom>
          <a:noFill/>
        </p:spPr>
        <p:txBody>
          <a:bodyPr wrap="square" rtlCol="0">
            <a:spAutoFit/>
          </a:bodyPr>
          <a:lstStyle/>
          <a:p>
            <a:pPr>
              <a:buFont typeface="Wingdings" pitchFamily="2" charset="2"/>
              <a:buChar char="Ø"/>
            </a:pPr>
            <a:r>
              <a:rPr lang="zh-CN" altLang="en-US" sz="2400" b="1" dirty="0" smtClean="0">
                <a:solidFill>
                  <a:srgbClr val="FF0000"/>
                </a:solidFill>
                <a:latin typeface="微软雅黑" pitchFamily="34" charset="-122"/>
                <a:ea typeface="微软雅黑" pitchFamily="34" charset="-122"/>
              </a:rPr>
              <a:t>    </a:t>
            </a:r>
            <a:r>
              <a:rPr lang="zh-CN" altLang="en-US" sz="2400" b="1" dirty="0" smtClean="0">
                <a:latin typeface="微软雅黑" pitchFamily="34" charset="-122"/>
                <a:ea typeface="微软雅黑" pitchFamily="34" charset="-122"/>
              </a:rPr>
              <a:t>“</a:t>
            </a:r>
            <a:r>
              <a:rPr lang="zh-CN" altLang="en-US" sz="2400" b="1" dirty="0" smtClean="0">
                <a:solidFill>
                  <a:srgbClr val="FF0000"/>
                </a:solidFill>
                <a:latin typeface="微软雅黑" pitchFamily="34" charset="-122"/>
                <a:ea typeface="微软雅黑" pitchFamily="34" charset="-122"/>
              </a:rPr>
              <a:t>坚持正确选人用人导向</a:t>
            </a:r>
            <a:r>
              <a:rPr lang="zh-CN" altLang="en-US" sz="2400" b="1" dirty="0" smtClean="0">
                <a:latin typeface="微软雅黑" pitchFamily="34" charset="-122"/>
                <a:ea typeface="微软雅黑" pitchFamily="34" charset="-122"/>
              </a:rPr>
              <a:t>，是严肃党内政治生活的组织保证。</a:t>
            </a:r>
            <a:endParaRPr lang="zh-CN" altLang="en-US" sz="2400" b="1" dirty="0">
              <a:latin typeface="微软雅黑" pitchFamily="34" charset="-122"/>
              <a:ea typeface="微软雅黑" pitchFamily="34" charset="-122"/>
            </a:endParaRPr>
          </a:p>
        </p:txBody>
      </p:sp>
      <p:grpSp>
        <p:nvGrpSpPr>
          <p:cNvPr id="2" name="组合 9"/>
          <p:cNvGrpSpPr/>
          <p:nvPr/>
        </p:nvGrpSpPr>
        <p:grpSpPr>
          <a:xfrm>
            <a:off x="3546241" y="4263991"/>
            <a:ext cx="7719319" cy="2472358"/>
            <a:chOff x="2708274" y="3229942"/>
            <a:chExt cx="6707566" cy="2472358"/>
          </a:xfrm>
        </p:grpSpPr>
        <p:sp>
          <p:nvSpPr>
            <p:cNvPr id="12" name="矩形"/>
            <p:cNvSpPr>
              <a:spLocks/>
            </p:cNvSpPr>
            <p:nvPr/>
          </p:nvSpPr>
          <p:spPr>
            <a:xfrm>
              <a:off x="2708275" y="3229942"/>
              <a:ext cx="80035" cy="656257"/>
            </a:xfrm>
            <a:prstGeom prst="rect">
              <a:avLst/>
            </a:prstGeom>
            <a:solidFill>
              <a:srgbClr val="FF8383"/>
            </a:solidFill>
            <a:ln w="12700" cmpd="sng">
              <a:noFill/>
              <a:prstDash val="solid"/>
              <a:miter/>
            </a:ln>
          </p:spPr>
        </p:sp>
        <p:sp>
          <p:nvSpPr>
            <p:cNvPr id="15" name="矩形"/>
            <p:cNvSpPr>
              <a:spLocks/>
            </p:cNvSpPr>
            <p:nvPr/>
          </p:nvSpPr>
          <p:spPr>
            <a:xfrm>
              <a:off x="2708274" y="3886200"/>
              <a:ext cx="68263" cy="1023938"/>
            </a:xfrm>
            <a:prstGeom prst="rect">
              <a:avLst/>
            </a:prstGeom>
            <a:solidFill>
              <a:srgbClr val="FBD69F"/>
            </a:solidFill>
            <a:ln w="12700" cmpd="sng">
              <a:noFill/>
              <a:prstDash val="solid"/>
              <a:miter/>
            </a:ln>
          </p:spPr>
        </p:sp>
        <p:sp>
          <p:nvSpPr>
            <p:cNvPr id="16" name="直线"/>
            <p:cNvSpPr>
              <a:spLocks/>
            </p:cNvSpPr>
            <p:nvPr/>
          </p:nvSpPr>
          <p:spPr>
            <a:xfrm>
              <a:off x="2854933" y="4204920"/>
              <a:ext cx="5511799" cy="0"/>
            </a:xfrm>
            <a:prstGeom prst="line">
              <a:avLst/>
            </a:prstGeom>
            <a:noFill/>
            <a:ln w="19050" cmpd="sng">
              <a:solidFill>
                <a:srgbClr val="BFBFBF"/>
              </a:solidFill>
              <a:prstDash val="sysDash"/>
              <a:miter/>
            </a:ln>
          </p:spPr>
        </p:sp>
        <p:sp>
          <p:nvSpPr>
            <p:cNvPr id="18" name="矩形"/>
            <p:cNvSpPr>
              <a:spLocks/>
            </p:cNvSpPr>
            <p:nvPr/>
          </p:nvSpPr>
          <p:spPr>
            <a:xfrm>
              <a:off x="2708274" y="4916488"/>
              <a:ext cx="68263" cy="785812"/>
            </a:xfrm>
            <a:prstGeom prst="rect">
              <a:avLst/>
            </a:prstGeom>
            <a:solidFill>
              <a:srgbClr val="DBDBDB"/>
            </a:solidFill>
            <a:ln w="12700" cmpd="sng">
              <a:noFill/>
              <a:prstDash val="solid"/>
              <a:miter/>
            </a:ln>
          </p:spPr>
        </p:sp>
        <p:sp>
          <p:nvSpPr>
            <p:cNvPr id="21" name="矩形"/>
            <p:cNvSpPr>
              <a:spLocks/>
            </p:cNvSpPr>
            <p:nvPr/>
          </p:nvSpPr>
          <p:spPr>
            <a:xfrm>
              <a:off x="2920647" y="3233369"/>
              <a:ext cx="6492874" cy="857250"/>
            </a:xfrm>
            <a:prstGeom prst="rect">
              <a:avLst/>
            </a:prstGeom>
            <a:noFill/>
            <a:ln w="9525" cmpd="sng">
              <a:noFill/>
              <a:prstDash val="solid"/>
              <a:miter/>
            </a:ln>
          </p:spPr>
          <p:txBody>
            <a:bodyPr vert="horz" wrap="square" lIns="91440" tIns="45720" rIns="91440" bIns="45720" anchor="t" anchorCtr="0">
              <a:prstTxWarp prst="textNoShape">
                <a:avLst/>
              </a:prstTxWarp>
            </a:bodyPr>
            <a:lstStyle/>
            <a:p>
              <a:pPr fontAlgn="auto">
                <a:spcBef>
                  <a:spcPts val="0"/>
                </a:spcBef>
                <a:spcAft>
                  <a:spcPts val="0"/>
                </a:spcAft>
              </a:pPr>
              <a:r>
                <a:rPr lang="zh-CN" altLang="en-US" sz="2000" dirty="0" smtClean="0">
                  <a:latin typeface="微软雅黑" charset="0"/>
                  <a:ea typeface="微软雅黑" charset="0"/>
                  <a:cs typeface="微软雅黑" charset="0"/>
                </a:rPr>
                <a:t>“</a:t>
              </a:r>
              <a:r>
                <a:rPr lang="zh-CN" altLang="en-US" sz="2000" dirty="0" smtClean="0">
                  <a:solidFill>
                    <a:srgbClr val="FF0000"/>
                  </a:solidFill>
                  <a:latin typeface="微软雅黑" charset="0"/>
                  <a:ea typeface="微软雅黑" charset="0"/>
                  <a:cs typeface="微软雅黑" charset="0"/>
                </a:rPr>
                <a:t>为敢于担当的干部担当，为敢于负责的干部负责。</a:t>
              </a:r>
              <a:r>
                <a:rPr lang="zh-CN" altLang="en-US" sz="2000" dirty="0" smtClean="0">
                  <a:latin typeface="微软雅黑" charset="0"/>
                  <a:ea typeface="微软雅黑" charset="0"/>
                  <a:cs typeface="微软雅黑" charset="0"/>
                </a:rPr>
                <a:t>”这就为敢于担当、敢于负责的干部扫除了后顾之忧，使他们更加敢于担当，更加敢于负责。</a:t>
              </a:r>
              <a:endParaRPr lang="zh-CN" altLang="en-US" sz="2000" dirty="0">
                <a:solidFill>
                  <a:schemeClr val="tx1"/>
                </a:solidFill>
                <a:latin typeface="微软雅黑" charset="0"/>
                <a:ea typeface="微软雅黑" charset="0"/>
                <a:cs typeface="微软雅黑" charset="0"/>
              </a:endParaRPr>
            </a:p>
          </p:txBody>
        </p:sp>
        <p:sp>
          <p:nvSpPr>
            <p:cNvPr id="23" name="矩形"/>
            <p:cNvSpPr>
              <a:spLocks/>
            </p:cNvSpPr>
            <p:nvPr/>
          </p:nvSpPr>
          <p:spPr>
            <a:xfrm>
              <a:off x="2922965" y="4398193"/>
              <a:ext cx="6492875" cy="646111"/>
            </a:xfrm>
            <a:prstGeom prst="rect">
              <a:avLst/>
            </a:prstGeom>
            <a:noFill/>
            <a:ln w="9525" cmpd="sng">
              <a:noFill/>
              <a:prstDash val="solid"/>
              <a:miter/>
            </a:ln>
          </p:spPr>
          <p:txBody>
            <a:bodyPr vert="horz" wrap="square" lIns="91440" tIns="45720" rIns="91440" bIns="45720" anchor="t" anchorCtr="0">
              <a:prstTxWarp prst="textNoShape">
                <a:avLst/>
              </a:prstTxWarp>
            </a:bodyPr>
            <a:lstStyle/>
            <a:p>
              <a:pPr fontAlgn="auto">
                <a:spcBef>
                  <a:spcPts val="0"/>
                </a:spcBef>
                <a:spcAft>
                  <a:spcPts val="0"/>
                </a:spcAft>
              </a:pPr>
              <a:r>
                <a:rPr lang="zh-CN" altLang="en-US" sz="2000" dirty="0" smtClean="0">
                  <a:latin typeface="微软雅黑" charset="0"/>
                  <a:ea typeface="微软雅黑" charset="0"/>
                  <a:cs typeface="微软雅黑" charset="0"/>
                </a:rPr>
                <a:t>“</a:t>
              </a:r>
              <a:r>
                <a:rPr lang="zh-CN" altLang="en-US" sz="2000" dirty="0" smtClean="0">
                  <a:solidFill>
                    <a:srgbClr val="FF0000"/>
                  </a:solidFill>
                  <a:latin typeface="微软雅黑" charset="0"/>
                  <a:ea typeface="微软雅黑" charset="0"/>
                  <a:cs typeface="微软雅黑" charset="0"/>
                </a:rPr>
                <a:t>建立容错纠错机制，宽容干部在工作中特别是改革创新中的失误。</a:t>
              </a:r>
              <a:r>
                <a:rPr lang="zh-CN" altLang="en-US" sz="2000" dirty="0" smtClean="0">
                  <a:latin typeface="微软雅黑" charset="0"/>
                  <a:ea typeface="微软雅黑" charset="0"/>
                  <a:cs typeface="微软雅黑" charset="0"/>
                </a:rPr>
                <a:t>”这样就能激发和调动干部干部工作的积极性、主动性和创造性。</a:t>
              </a:r>
              <a:endParaRPr lang="zh-CN" altLang="en-US" sz="2000" dirty="0">
                <a:solidFill>
                  <a:schemeClr val="tx1"/>
                </a:solidFill>
                <a:latin typeface="微软雅黑" charset="0"/>
                <a:ea typeface="微软雅黑" charset="0"/>
                <a:cs typeface="微软雅黑" charset="0"/>
              </a:endParaRPr>
            </a:p>
          </p:txBody>
        </p:sp>
      </p:grpSp>
      <p:sp>
        <p:nvSpPr>
          <p:cNvPr id="24" name="直线"/>
          <p:cNvSpPr>
            <a:spLocks/>
          </p:cNvSpPr>
          <p:nvPr/>
        </p:nvSpPr>
        <p:spPr>
          <a:xfrm>
            <a:off x="3687479" y="6391110"/>
            <a:ext cx="6343185" cy="0"/>
          </a:xfrm>
          <a:prstGeom prst="line">
            <a:avLst/>
          </a:prstGeom>
          <a:noFill/>
          <a:ln w="19050" cmpd="sng">
            <a:solidFill>
              <a:srgbClr val="BFBFBF"/>
            </a:solidFill>
            <a:prstDash val="sysDash"/>
            <a:miter/>
          </a:ln>
        </p:spPr>
      </p:sp>
      <p:pic>
        <p:nvPicPr>
          <p:cNvPr id="25" name="图片 24" descr="af5e6fffaecc982496c97873735177d1.gif"/>
          <p:cNvPicPr>
            <a:picLocks noChangeAspect="1"/>
          </p:cNvPicPr>
          <p:nvPr/>
        </p:nvPicPr>
        <p:blipFill>
          <a:blip r:embed="rId5"/>
          <a:stretch>
            <a:fillRect/>
          </a:stretch>
        </p:blipFill>
        <p:spPr>
          <a:xfrm>
            <a:off x="1039375" y="3975234"/>
            <a:ext cx="2088836" cy="253070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plus(in)">
                                      <p:cBhvr>
                                        <p:cTn id="7" dur="2000"/>
                                        <p:tgtEl>
                                          <p:spTgt spid="25"/>
                                        </p:tgtEl>
                                      </p:cBhvr>
                                    </p:animEffect>
                                  </p:childTnLst>
                                </p:cTn>
                              </p:par>
                              <p:par>
                                <p:cTn id="8" presetID="1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plus(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三、全面加强和规范党内政治生活</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17411" name="文本框 1"/>
          <p:cNvSpPr txBox="1">
            <a:spLocks noChangeArrowheads="1"/>
          </p:cNvSpPr>
          <p:nvPr/>
        </p:nvSpPr>
        <p:spPr bwMode="auto">
          <a:xfrm>
            <a:off x="2011678" y="2311978"/>
            <a:ext cx="8701239" cy="824136"/>
          </a:xfrm>
          <a:prstGeom prst="rect">
            <a:avLst/>
          </a:prstGeom>
          <a:noFill/>
          <a:ln w="9525">
            <a:noFill/>
            <a:miter lim="800000"/>
            <a:headEnd/>
            <a:tailEnd/>
          </a:ln>
        </p:spPr>
        <p:txBody>
          <a:bodyPr wrap="square">
            <a:spAutoFit/>
          </a:bodyPr>
          <a:lstStyle/>
          <a:p>
            <a:pPr indent="406400">
              <a:lnSpc>
                <a:spcPct val="200000"/>
              </a:lnSpc>
            </a:pPr>
            <a:r>
              <a:rPr lang="en-US" altLang="zh-CN" sz="2800" b="1" dirty="0" smtClean="0">
                <a:latin typeface="微软雅黑" pitchFamily="34" charset="-122"/>
                <a:ea typeface="微软雅黑" pitchFamily="34" charset="-122"/>
                <a:cs typeface="仿宋_GB2312" pitchFamily="49" charset="-122"/>
              </a:rPr>
              <a:t>9</a:t>
            </a:r>
            <a:r>
              <a:rPr lang="zh-CN" altLang="en-US" sz="2800" b="1" dirty="0" smtClean="0">
                <a:latin typeface="微软雅黑" pitchFamily="34" charset="-122"/>
                <a:ea typeface="微软雅黑" pitchFamily="34" charset="-122"/>
                <a:cs typeface="仿宋_GB2312" pitchFamily="49" charset="-122"/>
              </a:rPr>
              <a:t>、明确提出加强和规范党内政治生活的重要载体</a:t>
            </a:r>
            <a:endParaRPr lang="zh-CN" altLang="en-US" sz="2800" b="1" dirty="0">
              <a:latin typeface="微软雅黑" pitchFamily="34" charset="-122"/>
              <a:ea typeface="微软雅黑" pitchFamily="34" charset="-122"/>
              <a:cs typeface="仿宋_GB2312" pitchFamily="49" charset="-122"/>
            </a:endParaRPr>
          </a:p>
        </p:txBody>
      </p:sp>
      <p:sp>
        <p:nvSpPr>
          <p:cNvPr id="5" name="圆角矩形 4"/>
          <p:cNvSpPr/>
          <p:nvPr/>
        </p:nvSpPr>
        <p:spPr>
          <a:xfrm>
            <a:off x="1472664" y="1771048"/>
            <a:ext cx="2858703" cy="71226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（二）主体部分：</a:t>
            </a:r>
            <a:endParaRPr lang="zh-CN" altLang="en-US" sz="2800" b="1" dirty="0"/>
          </a:p>
        </p:txBody>
      </p:sp>
      <p:sp>
        <p:nvSpPr>
          <p:cNvPr id="6" name="TextBox 5"/>
          <p:cNvSpPr txBox="1"/>
          <p:nvPr/>
        </p:nvSpPr>
        <p:spPr>
          <a:xfrm>
            <a:off x="2271563" y="3320715"/>
            <a:ext cx="8268100" cy="830997"/>
          </a:xfrm>
          <a:prstGeom prst="rect">
            <a:avLst/>
          </a:prstGeom>
          <a:noFill/>
        </p:spPr>
        <p:txBody>
          <a:bodyPr wrap="square" rtlCol="0">
            <a:spAutoFit/>
          </a:bodyPr>
          <a:lstStyle/>
          <a:p>
            <a:pPr>
              <a:buFont typeface="Wingdings" pitchFamily="2" charset="2"/>
              <a:buChar char="Ø"/>
            </a:pPr>
            <a:r>
              <a:rPr lang="zh-CN" altLang="en-US" sz="2400" b="1" dirty="0" smtClean="0">
                <a:solidFill>
                  <a:srgbClr val="FF0000"/>
                </a:solidFill>
                <a:latin typeface="微软雅黑" pitchFamily="34" charset="-122"/>
                <a:ea typeface="微软雅黑" pitchFamily="34" charset="-122"/>
              </a:rPr>
              <a:t>    </a:t>
            </a:r>
            <a:r>
              <a:rPr lang="zh-CN" altLang="en-US" sz="2400" b="1" dirty="0" smtClean="0">
                <a:latin typeface="微软雅黑" pitchFamily="34" charset="-122"/>
                <a:ea typeface="微软雅黑" pitchFamily="34" charset="-122"/>
              </a:rPr>
              <a:t>“</a:t>
            </a:r>
            <a:r>
              <a:rPr lang="zh-CN" altLang="en-US" sz="2400" b="1" dirty="0" smtClean="0">
                <a:solidFill>
                  <a:srgbClr val="FF0000"/>
                </a:solidFill>
                <a:latin typeface="微软雅黑" pitchFamily="34" charset="-122"/>
                <a:ea typeface="微软雅黑" pitchFamily="34" charset="-122"/>
              </a:rPr>
              <a:t>党的组织生活</a:t>
            </a:r>
            <a:r>
              <a:rPr lang="zh-CN" altLang="en-US" sz="2400" b="1" dirty="0" smtClean="0">
                <a:latin typeface="微软雅黑" pitchFamily="34" charset="-122"/>
                <a:ea typeface="微软雅黑" pitchFamily="34" charset="-122"/>
              </a:rPr>
              <a:t>是党内政治生活的重要内容和载体，是党组织对党员进行教育管理监督的重要形式。”</a:t>
            </a:r>
            <a:endParaRPr lang="zh-CN" altLang="en-US" sz="2400" b="1" dirty="0">
              <a:latin typeface="微软雅黑" pitchFamily="34" charset="-122"/>
              <a:ea typeface="微软雅黑" pitchFamily="34" charset="-122"/>
            </a:endParaRPr>
          </a:p>
        </p:txBody>
      </p:sp>
      <p:graphicFrame>
        <p:nvGraphicFramePr>
          <p:cNvPr id="24" name="图示 23"/>
          <p:cNvGraphicFramePr/>
          <p:nvPr/>
        </p:nvGraphicFramePr>
        <p:xfrm>
          <a:off x="-654519" y="4533500"/>
          <a:ext cx="13568413" cy="20283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0-#ppt_w/2"/>
                                          </p:val>
                                        </p:tav>
                                        <p:tav tm="100000">
                                          <p:val>
                                            <p:strVal val="#ppt_x"/>
                                          </p:val>
                                        </p:tav>
                                      </p:tavLst>
                                    </p:anim>
                                    <p:anim calcmode="lin" valueType="num">
                                      <p:cBhvr additive="base">
                                        <p:cTn id="8" dur="500" fill="hold"/>
                                        <p:tgtEl>
                                          <p:spTgt spid="174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slide(fromBottom)">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6" grpId="0"/>
      <p:bldGraphic spid="24" grpId="0">
        <p:bldAsOne/>
      </p:bldGraphic>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三、全面加强和规范党内政治生活</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17411" name="文本框 1"/>
          <p:cNvSpPr txBox="1">
            <a:spLocks noChangeArrowheads="1"/>
          </p:cNvSpPr>
          <p:nvPr/>
        </p:nvSpPr>
        <p:spPr bwMode="auto">
          <a:xfrm>
            <a:off x="2011678" y="2311978"/>
            <a:ext cx="8701239" cy="824136"/>
          </a:xfrm>
          <a:prstGeom prst="rect">
            <a:avLst/>
          </a:prstGeom>
          <a:noFill/>
          <a:ln w="9525">
            <a:noFill/>
            <a:miter lim="800000"/>
            <a:headEnd/>
            <a:tailEnd/>
          </a:ln>
        </p:spPr>
        <p:txBody>
          <a:bodyPr wrap="square">
            <a:spAutoFit/>
          </a:bodyPr>
          <a:lstStyle/>
          <a:p>
            <a:pPr indent="406400">
              <a:lnSpc>
                <a:spcPct val="200000"/>
              </a:lnSpc>
            </a:pPr>
            <a:r>
              <a:rPr lang="en-US" altLang="zh-CN" sz="2800" b="1" dirty="0" smtClean="0">
                <a:latin typeface="微软雅黑" pitchFamily="34" charset="-122"/>
                <a:ea typeface="微软雅黑" pitchFamily="34" charset="-122"/>
                <a:cs typeface="仿宋_GB2312" pitchFamily="49" charset="-122"/>
              </a:rPr>
              <a:t>10</a:t>
            </a:r>
            <a:r>
              <a:rPr lang="zh-CN" altLang="en-US" sz="2800" b="1" dirty="0" smtClean="0">
                <a:latin typeface="微软雅黑" pitchFamily="34" charset="-122"/>
                <a:ea typeface="微软雅黑" pitchFamily="34" charset="-122"/>
                <a:cs typeface="仿宋_GB2312" pitchFamily="49" charset="-122"/>
              </a:rPr>
              <a:t>、明确提出加强和规范党内政治生活的重要手段</a:t>
            </a:r>
            <a:endParaRPr lang="zh-CN" altLang="en-US" sz="2800" b="1" dirty="0">
              <a:latin typeface="微软雅黑" pitchFamily="34" charset="-122"/>
              <a:ea typeface="微软雅黑" pitchFamily="34" charset="-122"/>
              <a:cs typeface="仿宋_GB2312" pitchFamily="49" charset="-122"/>
            </a:endParaRPr>
          </a:p>
        </p:txBody>
      </p:sp>
      <p:sp>
        <p:nvSpPr>
          <p:cNvPr id="5" name="圆角矩形 4"/>
          <p:cNvSpPr/>
          <p:nvPr/>
        </p:nvSpPr>
        <p:spPr>
          <a:xfrm>
            <a:off x="1472664" y="1771048"/>
            <a:ext cx="2858703" cy="71226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（二）主体部分：</a:t>
            </a:r>
            <a:endParaRPr lang="zh-CN" altLang="en-US" sz="2800" b="1" dirty="0"/>
          </a:p>
        </p:txBody>
      </p:sp>
      <p:sp>
        <p:nvSpPr>
          <p:cNvPr id="6" name="TextBox 5"/>
          <p:cNvSpPr txBox="1"/>
          <p:nvPr/>
        </p:nvSpPr>
        <p:spPr>
          <a:xfrm>
            <a:off x="2271563" y="3320715"/>
            <a:ext cx="8268100" cy="830997"/>
          </a:xfrm>
          <a:prstGeom prst="rect">
            <a:avLst/>
          </a:prstGeom>
          <a:noFill/>
        </p:spPr>
        <p:txBody>
          <a:bodyPr wrap="square" rtlCol="0">
            <a:spAutoFit/>
          </a:bodyPr>
          <a:lstStyle/>
          <a:p>
            <a:pPr>
              <a:buFont typeface="Wingdings" pitchFamily="2" charset="2"/>
              <a:buChar char="Ø"/>
            </a:pPr>
            <a:r>
              <a:rPr lang="zh-CN" altLang="en-US" sz="2400" b="1" dirty="0" smtClean="0">
                <a:solidFill>
                  <a:srgbClr val="FF0000"/>
                </a:solidFill>
                <a:latin typeface="微软雅黑" pitchFamily="34" charset="-122"/>
                <a:ea typeface="微软雅黑" pitchFamily="34" charset="-122"/>
              </a:rPr>
              <a:t>    </a:t>
            </a:r>
            <a:r>
              <a:rPr lang="zh-CN" altLang="en-US" sz="2400" b="1" dirty="0" smtClean="0">
                <a:latin typeface="微软雅黑" pitchFamily="34" charset="-122"/>
                <a:ea typeface="微软雅黑" pitchFamily="34" charset="-122"/>
              </a:rPr>
              <a:t>“</a:t>
            </a:r>
            <a:r>
              <a:rPr lang="zh-CN" altLang="en-US" sz="2400" b="1" dirty="0" smtClean="0">
                <a:solidFill>
                  <a:srgbClr val="FF0000"/>
                </a:solidFill>
                <a:latin typeface="微软雅黑" pitchFamily="34" charset="-122"/>
                <a:ea typeface="微软雅黑" pitchFamily="34" charset="-122"/>
              </a:rPr>
              <a:t>批评和自我批评</a:t>
            </a:r>
            <a:r>
              <a:rPr lang="zh-CN" altLang="en-US" sz="2400" b="1" dirty="0" smtClean="0">
                <a:latin typeface="微软雅黑" pitchFamily="34" charset="-122"/>
                <a:ea typeface="微软雅黑" pitchFamily="34" charset="-122"/>
              </a:rPr>
              <a:t>是我们党强身治病、保持肌体健康的锐利武器，也是加强和规范党内政治生活的重要手段。”</a:t>
            </a:r>
            <a:endParaRPr lang="zh-CN" altLang="en-US" sz="2400" b="1" dirty="0">
              <a:latin typeface="微软雅黑" pitchFamily="34" charset="-122"/>
              <a:ea typeface="微软雅黑" pitchFamily="34" charset="-122"/>
            </a:endParaRPr>
          </a:p>
        </p:txBody>
      </p:sp>
      <p:graphicFrame>
        <p:nvGraphicFramePr>
          <p:cNvPr id="9" name="图示 8"/>
          <p:cNvGraphicFramePr/>
          <p:nvPr/>
        </p:nvGraphicFramePr>
        <p:xfrm>
          <a:off x="2282257" y="3850105"/>
          <a:ext cx="8128000" cy="286574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0-#ppt_w/2"/>
                                          </p:val>
                                        </p:tav>
                                        <p:tav tm="100000">
                                          <p:val>
                                            <p:strVal val="#ppt_x"/>
                                          </p:val>
                                        </p:tav>
                                      </p:tavLst>
                                    </p:anim>
                                    <p:anim calcmode="lin" valueType="num">
                                      <p:cBhvr additive="base">
                                        <p:cTn id="8" dur="500" fill="hold"/>
                                        <p:tgtEl>
                                          <p:spTgt spid="174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plus(in)">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6" grpId="0"/>
      <p:bldGraphic spid="9"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三、全面加强和规范党内政治生活</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17411" name="文本框 1"/>
          <p:cNvSpPr txBox="1">
            <a:spLocks noChangeArrowheads="1"/>
          </p:cNvSpPr>
          <p:nvPr/>
        </p:nvSpPr>
        <p:spPr bwMode="auto">
          <a:xfrm>
            <a:off x="2011678" y="2311978"/>
            <a:ext cx="8701239" cy="824136"/>
          </a:xfrm>
          <a:prstGeom prst="rect">
            <a:avLst/>
          </a:prstGeom>
          <a:noFill/>
          <a:ln w="9525">
            <a:noFill/>
            <a:miter lim="800000"/>
            <a:headEnd/>
            <a:tailEnd/>
          </a:ln>
        </p:spPr>
        <p:txBody>
          <a:bodyPr wrap="square">
            <a:spAutoFit/>
          </a:bodyPr>
          <a:lstStyle/>
          <a:p>
            <a:pPr indent="406400">
              <a:lnSpc>
                <a:spcPct val="200000"/>
              </a:lnSpc>
            </a:pPr>
            <a:r>
              <a:rPr lang="en-US" altLang="zh-CN" sz="2800" b="1" dirty="0" smtClean="0">
                <a:latin typeface="微软雅黑" pitchFamily="34" charset="-122"/>
                <a:ea typeface="微软雅黑" pitchFamily="34" charset="-122"/>
                <a:cs typeface="仿宋_GB2312" pitchFamily="49" charset="-122"/>
              </a:rPr>
              <a:t>11</a:t>
            </a:r>
            <a:r>
              <a:rPr lang="zh-CN" altLang="en-US" sz="2800" b="1" dirty="0" smtClean="0">
                <a:latin typeface="微软雅黑" pitchFamily="34" charset="-122"/>
                <a:ea typeface="微软雅黑" pitchFamily="34" charset="-122"/>
                <a:cs typeface="仿宋_GB2312" pitchFamily="49" charset="-122"/>
              </a:rPr>
              <a:t>、明确规定加强和规范党内政治生活的重要举措</a:t>
            </a:r>
            <a:endParaRPr lang="zh-CN" altLang="en-US" sz="2800" b="1" dirty="0">
              <a:latin typeface="微软雅黑" pitchFamily="34" charset="-122"/>
              <a:ea typeface="微软雅黑" pitchFamily="34" charset="-122"/>
              <a:cs typeface="仿宋_GB2312" pitchFamily="49" charset="-122"/>
            </a:endParaRPr>
          </a:p>
        </p:txBody>
      </p:sp>
      <p:sp>
        <p:nvSpPr>
          <p:cNvPr id="5" name="圆角矩形 4"/>
          <p:cNvSpPr/>
          <p:nvPr/>
        </p:nvSpPr>
        <p:spPr>
          <a:xfrm>
            <a:off x="1472664" y="1771048"/>
            <a:ext cx="2858703" cy="71226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（二）主体部分：</a:t>
            </a:r>
            <a:endParaRPr lang="zh-CN" altLang="en-US" sz="2800" b="1" dirty="0"/>
          </a:p>
        </p:txBody>
      </p:sp>
      <p:sp>
        <p:nvSpPr>
          <p:cNvPr id="6" name="TextBox 5"/>
          <p:cNvSpPr txBox="1"/>
          <p:nvPr/>
        </p:nvSpPr>
        <p:spPr>
          <a:xfrm>
            <a:off x="2271563" y="3320715"/>
            <a:ext cx="8268100" cy="830997"/>
          </a:xfrm>
          <a:prstGeom prst="rect">
            <a:avLst/>
          </a:prstGeom>
          <a:noFill/>
        </p:spPr>
        <p:txBody>
          <a:bodyPr wrap="square" rtlCol="0">
            <a:spAutoFit/>
          </a:bodyPr>
          <a:lstStyle/>
          <a:p>
            <a:pPr>
              <a:buFont typeface="Wingdings" pitchFamily="2" charset="2"/>
              <a:buChar char="Ø"/>
            </a:pPr>
            <a:r>
              <a:rPr lang="zh-CN" altLang="en-US" sz="2400" b="1" dirty="0" smtClean="0">
                <a:solidFill>
                  <a:srgbClr val="FF0000"/>
                </a:solidFill>
                <a:latin typeface="微软雅黑" pitchFamily="34" charset="-122"/>
                <a:ea typeface="微软雅黑" pitchFamily="34" charset="-122"/>
              </a:rPr>
              <a:t>    </a:t>
            </a:r>
            <a:r>
              <a:rPr lang="zh-CN" altLang="en-US" sz="2400" b="1" dirty="0" smtClean="0">
                <a:latin typeface="微软雅黑" pitchFamily="34" charset="-122"/>
                <a:ea typeface="微软雅黑" pitchFamily="34" charset="-122"/>
              </a:rPr>
              <a:t>“</a:t>
            </a:r>
            <a:r>
              <a:rPr lang="zh-CN" altLang="en-US" sz="2400" b="1" dirty="0" smtClean="0">
                <a:solidFill>
                  <a:srgbClr val="FF0000"/>
                </a:solidFill>
                <a:latin typeface="微软雅黑" pitchFamily="34" charset="-122"/>
                <a:ea typeface="微软雅黑" pitchFamily="34" charset="-122"/>
              </a:rPr>
              <a:t>监督</a:t>
            </a:r>
            <a:r>
              <a:rPr lang="zh-CN" altLang="en-US" sz="2400" b="1" dirty="0" smtClean="0">
                <a:latin typeface="微软雅黑" pitchFamily="34" charset="-122"/>
                <a:ea typeface="微软雅黑" pitchFamily="34" charset="-122"/>
              </a:rPr>
              <a:t>是权力正确运行的根本保证，是加强和规范党内政治生活的重要举措。”</a:t>
            </a:r>
            <a:endParaRPr lang="zh-CN" altLang="en-US" sz="2400" b="1" dirty="0">
              <a:latin typeface="微软雅黑" pitchFamily="34" charset="-122"/>
              <a:ea typeface="微软雅黑" pitchFamily="34" charset="-122"/>
            </a:endParaRPr>
          </a:p>
        </p:txBody>
      </p:sp>
      <p:grpSp>
        <p:nvGrpSpPr>
          <p:cNvPr id="39" name="组合 38"/>
          <p:cNvGrpSpPr/>
          <p:nvPr/>
        </p:nvGrpSpPr>
        <p:grpSpPr>
          <a:xfrm>
            <a:off x="914401" y="4404861"/>
            <a:ext cx="10741793" cy="2140702"/>
            <a:chOff x="981445" y="3394209"/>
            <a:chExt cx="8445130" cy="2140702"/>
          </a:xfrm>
        </p:grpSpPr>
        <p:sp>
          <p:nvSpPr>
            <p:cNvPr id="29" name="矩形"/>
            <p:cNvSpPr>
              <a:spLocks/>
            </p:cNvSpPr>
            <p:nvPr/>
          </p:nvSpPr>
          <p:spPr>
            <a:xfrm>
              <a:off x="981445" y="3944237"/>
              <a:ext cx="4274083" cy="1590674"/>
            </a:xfrm>
            <a:prstGeom prst="rect">
              <a:avLst/>
            </a:prstGeom>
            <a:noFill/>
            <a:ln w="9525" cmpd="sng">
              <a:noFill/>
              <a:prstDash val="solid"/>
              <a:miter/>
            </a:ln>
          </p:spPr>
          <p:txBody>
            <a:bodyPr vert="horz" wrap="square" lIns="91440" tIns="45720" rIns="91440" bIns="45720" anchor="t" anchorCtr="0">
              <a:prstTxWarp prst="textNoShape">
                <a:avLst/>
              </a:prstTxWarp>
            </a:bodyPr>
            <a:lstStyle/>
            <a:p>
              <a:pPr marL="342900" indent="-342900" algn="just" fontAlgn="auto">
                <a:lnSpc>
                  <a:spcPct val="150000"/>
                </a:lnSpc>
                <a:spcBef>
                  <a:spcPts val="0"/>
                </a:spcBef>
                <a:spcAft>
                  <a:spcPts val="0"/>
                </a:spcAft>
                <a:buClr>
                  <a:srgbClr val="FF0000"/>
                </a:buClr>
                <a:buFont typeface="Wingdings" pitchFamily="2" charset="2"/>
                <a:buChar char="Ø"/>
              </a:pPr>
              <a:r>
                <a:rPr lang="zh-CN" altLang="en-US" sz="2000" dirty="0">
                  <a:solidFill>
                    <a:schemeClr val="tx1"/>
                  </a:solidFill>
                  <a:latin typeface="微软雅黑" charset="0"/>
                  <a:ea typeface="微软雅黑" charset="0"/>
                  <a:cs typeface="微软雅黑" charset="0"/>
                </a:rPr>
                <a:t>必须加强对领导干部的监督，党内不允许有不受制约的权力；也不允许有不受监督的特殊党员。</a:t>
              </a:r>
            </a:p>
          </p:txBody>
        </p:sp>
        <p:grpSp>
          <p:nvGrpSpPr>
            <p:cNvPr id="30" name="组合"/>
            <p:cNvGrpSpPr>
              <a:grpSpLocks/>
            </p:cNvGrpSpPr>
            <p:nvPr/>
          </p:nvGrpSpPr>
          <p:grpSpPr>
            <a:xfrm>
              <a:off x="2126661" y="3394209"/>
              <a:ext cx="3176587" cy="511576"/>
              <a:chOff x="2126661" y="3394209"/>
              <a:chExt cx="3176587" cy="511576"/>
            </a:xfrm>
          </p:grpSpPr>
          <p:sp>
            <p:nvSpPr>
              <p:cNvPr id="31" name="矩形"/>
              <p:cNvSpPr>
                <a:spLocks/>
              </p:cNvSpPr>
              <p:nvPr/>
            </p:nvSpPr>
            <p:spPr>
              <a:xfrm>
                <a:off x="2150360" y="3394209"/>
                <a:ext cx="2389455" cy="484188"/>
              </a:xfrm>
              <a:prstGeom prst="rect">
                <a:avLst/>
              </a:prstGeom>
              <a:solidFill>
                <a:srgbClr val="C00000"/>
              </a:solidFill>
              <a:ln w="12700" cmpd="sng">
                <a:noFill/>
                <a:prstDash val="solid"/>
                <a:miter/>
              </a:ln>
            </p:spPr>
            <p:txBody>
              <a:bodyPr vert="horz" wrap="square" lIns="91440" tIns="45720" rIns="91440" bIns="45720" anchor="ctr" anchorCtr="0">
                <a:prstTxWarp prst="textNoShape">
                  <a:avLst/>
                </a:prstTxWarp>
              </a:bodyPr>
              <a:lstStyle/>
              <a:p>
                <a:pPr marL="0" indent="0" algn="ctr" fontAlgn="auto">
                  <a:lnSpc>
                    <a:spcPct val="100000"/>
                  </a:lnSpc>
                  <a:spcBef>
                    <a:spcPts val="0"/>
                  </a:spcBef>
                  <a:spcAft>
                    <a:spcPts val="0"/>
                  </a:spcAft>
                  <a:buNone/>
                </a:pPr>
                <a:r>
                  <a:rPr lang="zh-CN" altLang="en-US" sz="2400" b="1" dirty="0" smtClean="0">
                    <a:solidFill>
                      <a:schemeClr val="bg1"/>
                    </a:solidFill>
                    <a:latin typeface="Verdana" charset="0"/>
                    <a:ea typeface="微软雅黑" charset="0"/>
                    <a:cs typeface="微软雅黑" charset="0"/>
                  </a:rPr>
                  <a:t>“两个不允许”</a:t>
                </a:r>
                <a:endParaRPr lang="zh-CN" altLang="en-US" sz="2400" b="1" dirty="0">
                  <a:solidFill>
                    <a:schemeClr val="bg1"/>
                  </a:solidFill>
                  <a:latin typeface="Verdana" charset="0"/>
                  <a:ea typeface="微软雅黑" charset="0"/>
                  <a:cs typeface="微软雅黑" charset="0"/>
                </a:endParaRPr>
              </a:p>
            </p:txBody>
          </p:sp>
          <p:sp>
            <p:nvSpPr>
              <p:cNvPr id="32" name="直线"/>
              <p:cNvSpPr>
                <a:spLocks/>
              </p:cNvSpPr>
              <p:nvPr/>
            </p:nvSpPr>
            <p:spPr>
              <a:xfrm>
                <a:off x="2126661" y="3905785"/>
                <a:ext cx="3176587" cy="0"/>
              </a:xfrm>
              <a:prstGeom prst="line">
                <a:avLst/>
              </a:prstGeom>
              <a:noFill/>
              <a:ln w="6350" cmpd="sng">
                <a:solidFill>
                  <a:srgbClr val="C80000"/>
                </a:solidFill>
                <a:prstDash val="solid"/>
                <a:miter/>
              </a:ln>
            </p:spPr>
          </p:sp>
        </p:grpSp>
        <p:sp>
          <p:nvSpPr>
            <p:cNvPr id="34" name="矩形"/>
            <p:cNvSpPr>
              <a:spLocks/>
            </p:cNvSpPr>
            <p:nvPr/>
          </p:nvSpPr>
          <p:spPr>
            <a:xfrm>
              <a:off x="5546725" y="3920624"/>
              <a:ext cx="3879850" cy="1592262"/>
            </a:xfrm>
            <a:prstGeom prst="rect">
              <a:avLst/>
            </a:prstGeom>
            <a:noFill/>
            <a:ln w="9525" cmpd="sng">
              <a:noFill/>
              <a:prstDash val="solid"/>
              <a:miter/>
            </a:ln>
          </p:spPr>
          <p:txBody>
            <a:bodyPr vert="horz" wrap="square" lIns="91440" tIns="45720" rIns="91440" bIns="45720" anchor="t" anchorCtr="0">
              <a:prstTxWarp prst="textNoShape">
                <a:avLst/>
              </a:prstTxWarp>
            </a:bodyPr>
            <a:lstStyle/>
            <a:p>
              <a:pPr marL="342900" indent="-342900" algn="just" fontAlgn="auto">
                <a:lnSpc>
                  <a:spcPct val="150000"/>
                </a:lnSpc>
                <a:spcBef>
                  <a:spcPts val="0"/>
                </a:spcBef>
                <a:spcAft>
                  <a:spcPts val="0"/>
                </a:spcAft>
                <a:buClr>
                  <a:srgbClr val="FF0000"/>
                </a:buClr>
                <a:buFont typeface="Wingdings" pitchFamily="2" charset="2"/>
                <a:buChar char="Ø"/>
              </a:pPr>
              <a:r>
                <a:rPr lang="zh-CN" altLang="en-US" sz="2000" dirty="0">
                  <a:solidFill>
                    <a:schemeClr val="tx1"/>
                  </a:solidFill>
                  <a:latin typeface="微软雅黑" charset="0"/>
                  <a:ea typeface="微软雅黑" charset="0"/>
                  <a:cs typeface="微软雅黑" charset="0"/>
                </a:rPr>
                <a:t>要完善权力运行制约和监督机制，形成</a:t>
              </a:r>
              <a:r>
                <a:rPr lang="zh-CN" altLang="en-US" sz="2000" dirty="0">
                  <a:solidFill>
                    <a:srgbClr val="FF0000"/>
                  </a:solidFill>
                  <a:latin typeface="微软雅黑" charset="0"/>
                  <a:ea typeface="微软雅黑" charset="0"/>
                  <a:cs typeface="微软雅黑" charset="0"/>
                </a:rPr>
                <a:t>有权必有责、用权必担责、滥权必追责</a:t>
              </a:r>
              <a:r>
                <a:rPr lang="zh-CN" altLang="en-US" sz="2000" dirty="0">
                  <a:solidFill>
                    <a:schemeClr val="tx1"/>
                  </a:solidFill>
                  <a:latin typeface="微软雅黑" charset="0"/>
                  <a:ea typeface="微软雅黑" charset="0"/>
                  <a:cs typeface="微软雅黑" charset="0"/>
                </a:rPr>
                <a:t>的制度安排。</a:t>
              </a:r>
            </a:p>
          </p:txBody>
        </p:sp>
        <p:grpSp>
          <p:nvGrpSpPr>
            <p:cNvPr id="35" name="组合"/>
            <p:cNvGrpSpPr>
              <a:grpSpLocks/>
            </p:cNvGrpSpPr>
            <p:nvPr/>
          </p:nvGrpSpPr>
          <p:grpSpPr>
            <a:xfrm>
              <a:off x="5736332" y="3429936"/>
              <a:ext cx="3178175" cy="509988"/>
              <a:chOff x="5736332" y="3429936"/>
              <a:chExt cx="3178175" cy="509988"/>
            </a:xfrm>
          </p:grpSpPr>
          <p:sp>
            <p:nvSpPr>
              <p:cNvPr id="36" name="矩形"/>
              <p:cNvSpPr>
                <a:spLocks/>
              </p:cNvSpPr>
              <p:nvPr/>
            </p:nvSpPr>
            <p:spPr>
              <a:xfrm>
                <a:off x="5744233" y="3429936"/>
                <a:ext cx="1992313" cy="482600"/>
              </a:xfrm>
              <a:prstGeom prst="rect">
                <a:avLst/>
              </a:prstGeom>
              <a:solidFill>
                <a:srgbClr val="C00000"/>
              </a:solidFill>
              <a:ln w="12700" cmpd="sng">
                <a:noFill/>
                <a:prstDash val="solid"/>
                <a:miter/>
              </a:ln>
            </p:spPr>
            <p:txBody>
              <a:bodyPr vert="horz" wrap="square" lIns="91440" tIns="45720" rIns="91440" bIns="45720" anchor="ctr" anchorCtr="0">
                <a:prstTxWarp prst="textNoShape">
                  <a:avLst/>
                </a:prstTxWarp>
              </a:bodyPr>
              <a:lstStyle/>
              <a:p>
                <a:pPr marL="0" indent="0" algn="ctr" fontAlgn="auto">
                  <a:lnSpc>
                    <a:spcPct val="100000"/>
                  </a:lnSpc>
                  <a:spcBef>
                    <a:spcPts val="0"/>
                  </a:spcBef>
                  <a:spcAft>
                    <a:spcPts val="0"/>
                  </a:spcAft>
                  <a:buNone/>
                </a:pPr>
                <a:r>
                  <a:rPr lang="zh-CN" altLang="en-US" sz="2400" b="1" dirty="0" smtClean="0">
                    <a:solidFill>
                      <a:schemeClr val="bg1"/>
                    </a:solidFill>
                    <a:latin typeface="Verdana" charset="0"/>
                    <a:ea typeface="微软雅黑" charset="0"/>
                    <a:cs typeface="微软雅黑" charset="0"/>
                  </a:rPr>
                  <a:t>“三个必”</a:t>
                </a:r>
                <a:endParaRPr lang="zh-CN" altLang="en-US" sz="2400" b="1" dirty="0">
                  <a:solidFill>
                    <a:schemeClr val="bg1"/>
                  </a:solidFill>
                  <a:latin typeface="Verdana" charset="0"/>
                  <a:ea typeface="微软雅黑" charset="0"/>
                  <a:cs typeface="微软雅黑" charset="0"/>
                </a:endParaRPr>
              </a:p>
            </p:txBody>
          </p:sp>
          <p:sp>
            <p:nvSpPr>
              <p:cNvPr id="37" name="直线"/>
              <p:cNvSpPr>
                <a:spLocks/>
              </p:cNvSpPr>
              <p:nvPr/>
            </p:nvSpPr>
            <p:spPr>
              <a:xfrm>
                <a:off x="5736332" y="3939924"/>
                <a:ext cx="3178175" cy="0"/>
              </a:xfrm>
              <a:prstGeom prst="line">
                <a:avLst/>
              </a:prstGeom>
              <a:noFill/>
              <a:ln w="6350" cmpd="sng">
                <a:solidFill>
                  <a:srgbClr val="C80000"/>
                </a:solidFill>
                <a:prstDash val="solid"/>
                <a:miter/>
              </a:ln>
            </p:spPr>
          </p:sp>
        </p:gr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0-#ppt_w/2"/>
                                          </p:val>
                                        </p:tav>
                                        <p:tav tm="100000">
                                          <p:val>
                                            <p:strVal val="#ppt_x"/>
                                          </p:val>
                                        </p:tav>
                                      </p:tavLst>
                                    </p:anim>
                                    <p:anim calcmode="lin" valueType="num">
                                      <p:cBhvr additive="base">
                                        <p:cTn id="8" dur="500" fill="hold"/>
                                        <p:tgtEl>
                                          <p:spTgt spid="174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plus(in)">
                                      <p:cBhvr>
                                        <p:cTn id="19"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三、全面加强和规范党内政治生活</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17411" name="文本框 1"/>
          <p:cNvSpPr txBox="1">
            <a:spLocks noChangeArrowheads="1"/>
          </p:cNvSpPr>
          <p:nvPr/>
        </p:nvSpPr>
        <p:spPr bwMode="auto">
          <a:xfrm>
            <a:off x="2011678" y="2311978"/>
            <a:ext cx="8701239" cy="824136"/>
          </a:xfrm>
          <a:prstGeom prst="rect">
            <a:avLst/>
          </a:prstGeom>
          <a:noFill/>
          <a:ln w="9525">
            <a:noFill/>
            <a:miter lim="800000"/>
            <a:headEnd/>
            <a:tailEnd/>
          </a:ln>
        </p:spPr>
        <p:txBody>
          <a:bodyPr wrap="square">
            <a:spAutoFit/>
          </a:bodyPr>
          <a:lstStyle/>
          <a:p>
            <a:pPr indent="406400">
              <a:lnSpc>
                <a:spcPct val="200000"/>
              </a:lnSpc>
            </a:pPr>
            <a:r>
              <a:rPr lang="en-US" altLang="zh-CN" sz="2800" b="1" dirty="0" smtClean="0">
                <a:latin typeface="微软雅黑" pitchFamily="34" charset="-122"/>
                <a:ea typeface="微软雅黑" pitchFamily="34" charset="-122"/>
                <a:cs typeface="仿宋_GB2312" pitchFamily="49" charset="-122"/>
              </a:rPr>
              <a:t>11</a:t>
            </a:r>
            <a:r>
              <a:rPr lang="zh-CN" altLang="en-US" sz="2800" b="1" dirty="0" smtClean="0">
                <a:latin typeface="微软雅黑" pitchFamily="34" charset="-122"/>
                <a:ea typeface="微软雅黑" pitchFamily="34" charset="-122"/>
                <a:cs typeface="仿宋_GB2312" pitchFamily="49" charset="-122"/>
              </a:rPr>
              <a:t>、明确规定加强和规范党内政治生活的重要举措</a:t>
            </a:r>
            <a:endParaRPr lang="zh-CN" altLang="en-US" sz="2800" b="1" dirty="0">
              <a:latin typeface="微软雅黑" pitchFamily="34" charset="-122"/>
              <a:ea typeface="微软雅黑" pitchFamily="34" charset="-122"/>
              <a:cs typeface="仿宋_GB2312" pitchFamily="49" charset="-122"/>
            </a:endParaRPr>
          </a:p>
        </p:txBody>
      </p:sp>
      <p:sp>
        <p:nvSpPr>
          <p:cNvPr id="5" name="圆角矩形 4"/>
          <p:cNvSpPr/>
          <p:nvPr/>
        </p:nvSpPr>
        <p:spPr>
          <a:xfrm>
            <a:off x="1472664" y="1771048"/>
            <a:ext cx="2858703" cy="71226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（二）主体部分：</a:t>
            </a:r>
            <a:endParaRPr lang="zh-CN" altLang="en-US" sz="2800" b="1" dirty="0"/>
          </a:p>
        </p:txBody>
      </p:sp>
      <p:sp>
        <p:nvSpPr>
          <p:cNvPr id="6" name="TextBox 5"/>
          <p:cNvSpPr txBox="1"/>
          <p:nvPr/>
        </p:nvSpPr>
        <p:spPr>
          <a:xfrm>
            <a:off x="2271563" y="3320715"/>
            <a:ext cx="8268100" cy="830997"/>
          </a:xfrm>
          <a:prstGeom prst="rect">
            <a:avLst/>
          </a:prstGeom>
          <a:noFill/>
        </p:spPr>
        <p:txBody>
          <a:bodyPr wrap="square" rtlCol="0">
            <a:spAutoFit/>
          </a:bodyPr>
          <a:lstStyle/>
          <a:p>
            <a:pPr>
              <a:buFont typeface="Wingdings" pitchFamily="2" charset="2"/>
              <a:buChar char="Ø"/>
            </a:pPr>
            <a:r>
              <a:rPr lang="zh-CN" altLang="en-US" sz="2400" b="1" dirty="0" smtClean="0">
                <a:solidFill>
                  <a:srgbClr val="FF0000"/>
                </a:solidFill>
                <a:latin typeface="微软雅黑" pitchFamily="34" charset="-122"/>
                <a:ea typeface="微软雅黑" pitchFamily="34" charset="-122"/>
              </a:rPr>
              <a:t>    </a:t>
            </a:r>
            <a:r>
              <a:rPr lang="zh-CN" altLang="en-US" sz="2400" b="1" dirty="0" smtClean="0">
                <a:latin typeface="微软雅黑" pitchFamily="34" charset="-122"/>
                <a:ea typeface="微软雅黑" pitchFamily="34" charset="-122"/>
              </a:rPr>
              <a:t>“</a:t>
            </a:r>
            <a:r>
              <a:rPr lang="zh-CN" altLang="en-US" sz="2400" b="1" dirty="0" smtClean="0">
                <a:solidFill>
                  <a:srgbClr val="FF0000"/>
                </a:solidFill>
                <a:latin typeface="微软雅黑" pitchFamily="34" charset="-122"/>
                <a:ea typeface="微软雅黑" pitchFamily="34" charset="-122"/>
              </a:rPr>
              <a:t>监督</a:t>
            </a:r>
            <a:r>
              <a:rPr lang="zh-CN" altLang="en-US" sz="2400" b="1" dirty="0" smtClean="0">
                <a:latin typeface="微软雅黑" pitchFamily="34" charset="-122"/>
                <a:ea typeface="微软雅黑" pitchFamily="34" charset="-122"/>
              </a:rPr>
              <a:t>是权力正确运行的根本保证，是加强和规范党内政治生活的重要举措。”</a:t>
            </a:r>
            <a:endParaRPr lang="zh-CN" altLang="en-US" sz="2400" b="1" dirty="0">
              <a:latin typeface="微软雅黑" pitchFamily="34" charset="-122"/>
              <a:ea typeface="微软雅黑" pitchFamily="34" charset="-122"/>
            </a:endParaRPr>
          </a:p>
        </p:txBody>
      </p:sp>
      <p:grpSp>
        <p:nvGrpSpPr>
          <p:cNvPr id="2" name="组合 38"/>
          <p:cNvGrpSpPr/>
          <p:nvPr/>
        </p:nvGrpSpPr>
        <p:grpSpPr>
          <a:xfrm>
            <a:off x="2591978" y="4235115"/>
            <a:ext cx="8669582" cy="2290813"/>
            <a:chOff x="5731950" y="3860413"/>
            <a:chExt cx="3879850" cy="1592262"/>
          </a:xfrm>
        </p:grpSpPr>
        <p:sp>
          <p:nvSpPr>
            <p:cNvPr id="34" name="矩形"/>
            <p:cNvSpPr>
              <a:spLocks/>
            </p:cNvSpPr>
            <p:nvPr/>
          </p:nvSpPr>
          <p:spPr>
            <a:xfrm>
              <a:off x="5731950" y="3860413"/>
              <a:ext cx="3879850" cy="1592262"/>
            </a:xfrm>
            <a:prstGeom prst="rect">
              <a:avLst/>
            </a:prstGeom>
            <a:noFill/>
            <a:ln w="9525" cmpd="sng">
              <a:noFill/>
              <a:prstDash val="solid"/>
              <a:miter/>
            </a:ln>
          </p:spPr>
          <p:txBody>
            <a:bodyPr vert="horz" wrap="square" lIns="91440" tIns="45720" rIns="91440" bIns="45720" anchor="t" anchorCtr="0">
              <a:prstTxWarp prst="textNoShape">
                <a:avLst/>
              </a:prstTxWarp>
            </a:bodyPr>
            <a:lstStyle/>
            <a:p>
              <a:pPr marL="342900" indent="-342900" algn="just" fontAlgn="auto">
                <a:lnSpc>
                  <a:spcPct val="150000"/>
                </a:lnSpc>
                <a:spcBef>
                  <a:spcPts val="0"/>
                </a:spcBef>
                <a:spcAft>
                  <a:spcPts val="0"/>
                </a:spcAft>
                <a:buClr>
                  <a:srgbClr val="FF0000"/>
                </a:buClr>
                <a:buFont typeface="Wingdings" pitchFamily="2" charset="2"/>
                <a:buChar char="Ø"/>
              </a:pPr>
              <a:r>
                <a:rPr lang="zh-CN" altLang="en-US" sz="2400" b="1" dirty="0" smtClean="0">
                  <a:solidFill>
                    <a:srgbClr val="FF0000"/>
                  </a:solidFill>
                  <a:latin typeface="微软雅黑" charset="0"/>
                  <a:ea typeface="微软雅黑" charset="0"/>
                  <a:cs typeface="微软雅黑" charset="0"/>
                </a:rPr>
                <a:t>有权必有责</a:t>
              </a:r>
              <a:r>
                <a:rPr lang="zh-CN" altLang="en-US" sz="2400" dirty="0" smtClean="0">
                  <a:latin typeface="微软雅黑" charset="0"/>
                  <a:ea typeface="微软雅黑" charset="0"/>
                  <a:cs typeface="微软雅黑" charset="0"/>
                </a:rPr>
                <a:t>。这里的“责”主要是履行责任。</a:t>
              </a:r>
              <a:endParaRPr lang="en-US" altLang="zh-CN" sz="2400" dirty="0" smtClean="0">
                <a:latin typeface="微软雅黑" charset="0"/>
                <a:ea typeface="微软雅黑" charset="0"/>
                <a:cs typeface="微软雅黑" charset="0"/>
              </a:endParaRPr>
            </a:p>
            <a:p>
              <a:pPr marL="342900" indent="-342900" algn="just" fontAlgn="auto">
                <a:lnSpc>
                  <a:spcPct val="150000"/>
                </a:lnSpc>
                <a:spcBef>
                  <a:spcPts val="0"/>
                </a:spcBef>
                <a:spcAft>
                  <a:spcPts val="0"/>
                </a:spcAft>
                <a:buClr>
                  <a:srgbClr val="FF0000"/>
                </a:buClr>
                <a:buFont typeface="Wingdings" pitchFamily="2" charset="2"/>
                <a:buChar char="Ø"/>
              </a:pPr>
              <a:r>
                <a:rPr lang="zh-CN" altLang="en-US" sz="2400" b="1" dirty="0" smtClean="0">
                  <a:solidFill>
                    <a:srgbClr val="FF0000"/>
                  </a:solidFill>
                  <a:latin typeface="微软雅黑" charset="0"/>
                  <a:ea typeface="微软雅黑" charset="0"/>
                  <a:cs typeface="微软雅黑" charset="0"/>
                </a:rPr>
                <a:t>用权必担责</a:t>
              </a:r>
              <a:r>
                <a:rPr lang="zh-CN" altLang="en-US" sz="2400" dirty="0" smtClean="0">
                  <a:latin typeface="微软雅黑" charset="0"/>
                  <a:ea typeface="微软雅黑" charset="0"/>
                  <a:cs typeface="微软雅黑" charset="0"/>
                </a:rPr>
                <a:t>。这里的“责”主要是承担责任。</a:t>
              </a:r>
              <a:endParaRPr lang="en-US" altLang="zh-CN" sz="2400" dirty="0" smtClean="0">
                <a:latin typeface="微软雅黑" charset="0"/>
                <a:ea typeface="微软雅黑" charset="0"/>
                <a:cs typeface="微软雅黑" charset="0"/>
              </a:endParaRPr>
            </a:p>
            <a:p>
              <a:pPr marL="342900" indent="-342900" algn="just" fontAlgn="auto">
                <a:lnSpc>
                  <a:spcPct val="150000"/>
                </a:lnSpc>
                <a:spcBef>
                  <a:spcPts val="0"/>
                </a:spcBef>
                <a:spcAft>
                  <a:spcPts val="0"/>
                </a:spcAft>
                <a:buClr>
                  <a:srgbClr val="FF0000"/>
                </a:buClr>
                <a:buFont typeface="Wingdings" pitchFamily="2" charset="2"/>
                <a:buChar char="Ø"/>
              </a:pPr>
              <a:r>
                <a:rPr lang="zh-CN" altLang="en-US" sz="2400" b="1" dirty="0" smtClean="0">
                  <a:solidFill>
                    <a:srgbClr val="FF0000"/>
                  </a:solidFill>
                  <a:latin typeface="微软雅黑" charset="0"/>
                  <a:ea typeface="微软雅黑" charset="0"/>
                  <a:cs typeface="微软雅黑" charset="0"/>
                </a:rPr>
                <a:t>滥权必追责</a:t>
              </a:r>
              <a:r>
                <a:rPr lang="zh-CN" altLang="en-US" sz="2400" dirty="0" smtClean="0">
                  <a:latin typeface="微软雅黑" charset="0"/>
                  <a:ea typeface="微软雅黑" charset="0"/>
                  <a:cs typeface="微软雅黑" charset="0"/>
                </a:rPr>
                <a:t>。滥权即滥用权力，一是指偏离为人民的宗旨用权，二是指随心所欲地用权，三是指超出职权范围用权。</a:t>
              </a:r>
              <a:endParaRPr lang="zh-CN" altLang="en-US" sz="2400" dirty="0">
                <a:solidFill>
                  <a:schemeClr val="tx1"/>
                </a:solidFill>
                <a:latin typeface="微软雅黑" charset="0"/>
                <a:ea typeface="微软雅黑" charset="0"/>
                <a:cs typeface="微软雅黑" charset="0"/>
              </a:endParaRPr>
            </a:p>
          </p:txBody>
        </p:sp>
        <p:sp>
          <p:nvSpPr>
            <p:cNvPr id="37" name="直线"/>
            <p:cNvSpPr>
              <a:spLocks/>
            </p:cNvSpPr>
            <p:nvPr/>
          </p:nvSpPr>
          <p:spPr>
            <a:xfrm>
              <a:off x="5736332" y="3939924"/>
              <a:ext cx="3178175" cy="0"/>
            </a:xfrm>
            <a:prstGeom prst="line">
              <a:avLst/>
            </a:prstGeom>
            <a:noFill/>
            <a:ln w="6350" cmpd="sng">
              <a:solidFill>
                <a:srgbClr val="C80000"/>
              </a:solidFill>
              <a:prstDash val="solid"/>
              <a:miter/>
            </a:ln>
          </p:spPr>
        </p:sp>
      </p:grpSp>
      <p:sp>
        <p:nvSpPr>
          <p:cNvPr id="17" name="TextBox 16"/>
          <p:cNvSpPr txBox="1"/>
          <p:nvPr/>
        </p:nvSpPr>
        <p:spPr>
          <a:xfrm>
            <a:off x="1698352" y="4504623"/>
            <a:ext cx="553998" cy="1771049"/>
          </a:xfrm>
          <a:prstGeom prst="rect">
            <a:avLst/>
          </a:prstGeom>
          <a:solidFill>
            <a:srgbClr val="C00000"/>
          </a:solidFill>
        </p:spPr>
        <p:txBody>
          <a:bodyPr vert="eaVert" wrap="square" rtlCol="0">
            <a:spAutoFit/>
          </a:bodyPr>
          <a:lstStyle/>
          <a:p>
            <a:pPr algn="ctr"/>
            <a:r>
              <a:rPr lang="zh-CN" altLang="en-US" sz="2400" b="1" dirty="0" smtClean="0">
                <a:solidFill>
                  <a:schemeClr val="bg1"/>
                </a:solidFill>
                <a:latin typeface="微软雅黑" pitchFamily="34" charset="-122"/>
                <a:ea typeface="微软雅黑" pitchFamily="34" charset="-122"/>
              </a:rPr>
              <a:t>“三个必”</a:t>
            </a:r>
            <a:endParaRPr lang="zh-CN" altLang="en-US" sz="2400" b="1" dirty="0">
              <a:solidFill>
                <a:schemeClr val="bg1"/>
              </a:solidFill>
              <a:latin typeface="微软雅黑" pitchFamily="34" charset="-122"/>
              <a:ea typeface="微软雅黑" pitchFamily="3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plus(in)">
                                      <p:cBhvr>
                                        <p:cTn id="7" dur="2000"/>
                                        <p:tgtEl>
                                          <p:spTgt spid="17"/>
                                        </p:tgtEl>
                                      </p:cBhvr>
                                    </p:animEffect>
                                  </p:childTnLst>
                                </p:cTn>
                              </p:par>
                              <p:par>
                                <p:cTn id="8" presetID="1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plus(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三、全面加强和规范党内政治生活</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17411" name="文本框 1"/>
          <p:cNvSpPr txBox="1">
            <a:spLocks noChangeArrowheads="1"/>
          </p:cNvSpPr>
          <p:nvPr/>
        </p:nvSpPr>
        <p:spPr bwMode="auto">
          <a:xfrm>
            <a:off x="2011678" y="2311978"/>
            <a:ext cx="8701239" cy="824136"/>
          </a:xfrm>
          <a:prstGeom prst="rect">
            <a:avLst/>
          </a:prstGeom>
          <a:noFill/>
          <a:ln w="9525">
            <a:noFill/>
            <a:miter lim="800000"/>
            <a:headEnd/>
            <a:tailEnd/>
          </a:ln>
        </p:spPr>
        <p:txBody>
          <a:bodyPr wrap="square">
            <a:spAutoFit/>
          </a:bodyPr>
          <a:lstStyle/>
          <a:p>
            <a:pPr indent="406400">
              <a:lnSpc>
                <a:spcPct val="200000"/>
              </a:lnSpc>
            </a:pPr>
            <a:r>
              <a:rPr lang="en-US" altLang="zh-CN" sz="2800" b="1" dirty="0" smtClean="0">
                <a:latin typeface="微软雅黑" pitchFamily="34" charset="-122"/>
                <a:ea typeface="微软雅黑" pitchFamily="34" charset="-122"/>
                <a:cs typeface="仿宋_GB2312" pitchFamily="49" charset="-122"/>
              </a:rPr>
              <a:t>12</a:t>
            </a:r>
            <a:r>
              <a:rPr lang="zh-CN" altLang="en-US" sz="2800" b="1" dirty="0" smtClean="0">
                <a:latin typeface="微软雅黑" pitchFamily="34" charset="-122"/>
                <a:ea typeface="微软雅黑" pitchFamily="34" charset="-122"/>
                <a:cs typeface="仿宋_GB2312" pitchFamily="49" charset="-122"/>
              </a:rPr>
              <a:t>、明确提出加强和规范党内政治生活的重要任务</a:t>
            </a:r>
            <a:endParaRPr lang="zh-CN" altLang="en-US" sz="2800" b="1" dirty="0">
              <a:latin typeface="微软雅黑" pitchFamily="34" charset="-122"/>
              <a:ea typeface="微软雅黑" pitchFamily="34" charset="-122"/>
              <a:cs typeface="仿宋_GB2312" pitchFamily="49" charset="-122"/>
            </a:endParaRPr>
          </a:p>
        </p:txBody>
      </p:sp>
      <p:sp>
        <p:nvSpPr>
          <p:cNvPr id="5" name="圆角矩形 4"/>
          <p:cNvSpPr/>
          <p:nvPr/>
        </p:nvSpPr>
        <p:spPr>
          <a:xfrm>
            <a:off x="1472664" y="1771048"/>
            <a:ext cx="2858703" cy="71226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（二）主体部分：</a:t>
            </a:r>
            <a:endParaRPr lang="zh-CN" altLang="en-US" sz="2800" b="1" dirty="0"/>
          </a:p>
        </p:txBody>
      </p:sp>
      <p:sp>
        <p:nvSpPr>
          <p:cNvPr id="6" name="TextBox 5"/>
          <p:cNvSpPr txBox="1"/>
          <p:nvPr/>
        </p:nvSpPr>
        <p:spPr>
          <a:xfrm>
            <a:off x="2271563" y="3320715"/>
            <a:ext cx="8268100" cy="830997"/>
          </a:xfrm>
          <a:prstGeom prst="rect">
            <a:avLst/>
          </a:prstGeom>
          <a:noFill/>
        </p:spPr>
        <p:txBody>
          <a:bodyPr wrap="square" rtlCol="0">
            <a:spAutoFit/>
          </a:bodyPr>
          <a:lstStyle/>
          <a:p>
            <a:pPr>
              <a:buFont typeface="Wingdings" pitchFamily="2" charset="2"/>
              <a:buChar char="Ø"/>
            </a:pPr>
            <a:r>
              <a:rPr lang="zh-CN" altLang="en-US" sz="2400" b="1" dirty="0" smtClean="0">
                <a:solidFill>
                  <a:srgbClr val="FF0000"/>
                </a:solidFill>
                <a:latin typeface="微软雅黑" pitchFamily="34" charset="-122"/>
                <a:ea typeface="微软雅黑" pitchFamily="34" charset="-122"/>
              </a:rPr>
              <a:t>    </a:t>
            </a:r>
            <a:r>
              <a:rPr lang="zh-CN" altLang="en-US" sz="2400" b="1" dirty="0" smtClean="0">
                <a:latin typeface="微软雅黑" pitchFamily="34" charset="-122"/>
                <a:ea typeface="微软雅黑" pitchFamily="34" charset="-122"/>
              </a:rPr>
              <a:t>“</a:t>
            </a:r>
            <a:r>
              <a:rPr lang="zh-CN" altLang="en-US" sz="2400" b="1" dirty="0" smtClean="0">
                <a:solidFill>
                  <a:srgbClr val="FF0000"/>
                </a:solidFill>
                <a:latin typeface="微软雅黑" pitchFamily="34" charset="-122"/>
                <a:ea typeface="微软雅黑" pitchFamily="34" charset="-122"/>
              </a:rPr>
              <a:t>建设廉洁政治，坚决反对腐败</a:t>
            </a:r>
            <a:r>
              <a:rPr lang="zh-CN" altLang="en-US" sz="2400" b="1" dirty="0" smtClean="0">
                <a:latin typeface="微软雅黑" pitchFamily="34" charset="-122"/>
                <a:ea typeface="微软雅黑" pitchFamily="34" charset="-122"/>
              </a:rPr>
              <a:t>，是加强和规范党内政治生活的重要任务。”</a:t>
            </a:r>
            <a:endParaRPr lang="zh-CN" altLang="en-US" sz="2400" b="1" dirty="0">
              <a:latin typeface="微软雅黑" pitchFamily="34" charset="-122"/>
              <a:ea typeface="微软雅黑" pitchFamily="34" charset="-122"/>
            </a:endParaRPr>
          </a:p>
        </p:txBody>
      </p:sp>
      <p:graphicFrame>
        <p:nvGraphicFramePr>
          <p:cNvPr id="9" name="图示 8"/>
          <p:cNvGraphicFramePr/>
          <p:nvPr/>
        </p:nvGraphicFramePr>
        <p:xfrm>
          <a:off x="1232034" y="4283243"/>
          <a:ext cx="9952522" cy="21438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0-#ppt_w/2"/>
                                          </p:val>
                                        </p:tav>
                                        <p:tav tm="100000">
                                          <p:val>
                                            <p:strVal val="#ppt_x"/>
                                          </p:val>
                                        </p:tav>
                                      </p:tavLst>
                                    </p:anim>
                                    <p:anim calcmode="lin" valueType="num">
                                      <p:cBhvr additive="base">
                                        <p:cTn id="8" dur="500" fill="hold"/>
                                        <p:tgtEl>
                                          <p:spTgt spid="174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6" grpId="0"/>
      <p:bldGraphic spid="9"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一、明确习近平总书记的核心地位</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17411" name="文本框 1"/>
          <p:cNvSpPr txBox="1">
            <a:spLocks noChangeArrowheads="1"/>
          </p:cNvSpPr>
          <p:nvPr/>
        </p:nvSpPr>
        <p:spPr bwMode="auto">
          <a:xfrm>
            <a:off x="4907902" y="2549077"/>
            <a:ext cx="6293074" cy="3970318"/>
          </a:xfrm>
          <a:prstGeom prst="rect">
            <a:avLst/>
          </a:prstGeom>
          <a:noFill/>
          <a:ln w="9525">
            <a:noFill/>
            <a:miter lim="800000"/>
            <a:headEnd/>
            <a:tailEnd/>
          </a:ln>
        </p:spPr>
        <p:txBody>
          <a:bodyPr wrap="square">
            <a:spAutoFit/>
          </a:bodyPr>
          <a:lstStyle/>
          <a:p>
            <a:pPr indent="406400">
              <a:lnSpc>
                <a:spcPct val="150000"/>
              </a:lnSpc>
            </a:pPr>
            <a:r>
              <a:rPr lang="zh-CN" altLang="en-US" sz="2400" b="1" dirty="0">
                <a:latin typeface="微软雅黑" pitchFamily="34" charset="-122"/>
                <a:ea typeface="微软雅黑" pitchFamily="34" charset="-122"/>
                <a:cs typeface="仿宋_GB2312" pitchFamily="49" charset="-122"/>
              </a:rPr>
              <a:t> </a:t>
            </a:r>
            <a:r>
              <a:rPr lang="zh-CN" altLang="en-US" sz="2400" b="1" dirty="0" smtClean="0">
                <a:latin typeface="微软雅黑" pitchFamily="34" charset="-122"/>
                <a:ea typeface="微软雅黑" pitchFamily="34" charset="-122"/>
                <a:cs typeface="仿宋_GB2312" pitchFamily="49" charset="-122"/>
              </a:rPr>
              <a:t>  </a:t>
            </a:r>
            <a:r>
              <a:rPr lang="zh-CN" altLang="en-US" sz="2400" b="1" dirty="0" smtClean="0">
                <a:solidFill>
                  <a:srgbClr val="FF0000"/>
                </a:solidFill>
                <a:latin typeface="微软雅黑" pitchFamily="34" charset="-122"/>
                <a:ea typeface="微软雅黑" pitchFamily="34" charset="-122"/>
                <a:cs typeface="仿宋_GB2312" pitchFamily="49" charset="-122"/>
              </a:rPr>
              <a:t>权威和服从不是由人的主观愿望确定的，而是社会发展的客观要求。</a:t>
            </a:r>
            <a:r>
              <a:rPr lang="zh-CN" altLang="en-US" sz="2400" b="1" dirty="0" smtClean="0">
                <a:latin typeface="+mn-ea"/>
                <a:ea typeface="+mn-ea"/>
                <a:cs typeface="仿宋_GB2312" pitchFamily="49" charset="-122"/>
              </a:rPr>
              <a:t>无产阶级无论是在革命时期还是在夺取政权以后，都必须维护无产阶级专政的权威，利用这个权威推翻资产阶级的统治，建立无产阶级新政权，并运用这个政权去组织社会主义建设。</a:t>
            </a:r>
            <a:endParaRPr lang="en-US" altLang="zh-CN" sz="2400" b="1" dirty="0" smtClean="0">
              <a:latin typeface="+mn-ea"/>
              <a:ea typeface="+mn-ea"/>
              <a:cs typeface="仿宋_GB2312" pitchFamily="49" charset="-122"/>
            </a:endParaRPr>
          </a:p>
          <a:p>
            <a:pPr indent="406400" algn="r">
              <a:lnSpc>
                <a:spcPct val="150000"/>
              </a:lnSpc>
            </a:pPr>
            <a:r>
              <a:rPr lang="en-US" altLang="zh-CN" sz="2400" b="1" dirty="0" smtClean="0">
                <a:latin typeface="+mn-ea"/>
                <a:ea typeface="+mn-ea"/>
                <a:cs typeface="仿宋_GB2312" pitchFamily="49" charset="-122"/>
              </a:rPr>
              <a:t>——《</a:t>
            </a:r>
            <a:r>
              <a:rPr lang="zh-CN" altLang="en-US" sz="2400" b="1" dirty="0" smtClean="0">
                <a:latin typeface="+mn-ea"/>
                <a:ea typeface="+mn-ea"/>
                <a:cs typeface="仿宋_GB2312" pitchFamily="49" charset="-122"/>
              </a:rPr>
              <a:t>论权威</a:t>
            </a:r>
            <a:r>
              <a:rPr lang="en-US" altLang="zh-CN" sz="2400" b="1" dirty="0" smtClean="0">
                <a:latin typeface="+mn-ea"/>
                <a:ea typeface="+mn-ea"/>
                <a:cs typeface="仿宋_GB2312" pitchFamily="49" charset="-122"/>
              </a:rPr>
              <a:t>》</a:t>
            </a:r>
            <a:endParaRPr lang="zh-CN" altLang="en-US" sz="2400" b="1" dirty="0">
              <a:latin typeface="+mn-ea"/>
              <a:ea typeface="+mn-ea"/>
              <a:cs typeface="仿宋_GB2312" pitchFamily="49" charset="-122"/>
            </a:endParaRPr>
          </a:p>
        </p:txBody>
      </p:sp>
      <p:pic>
        <p:nvPicPr>
          <p:cNvPr id="6" name="内容占位符 12" descr="242dd42a2834349bddfc28c4caea15ce37d3befd.png"/>
          <p:cNvPicPr>
            <a:picLocks noChangeAspect="1"/>
          </p:cNvPicPr>
          <p:nvPr/>
        </p:nvPicPr>
        <p:blipFill>
          <a:blip r:embed="rId4"/>
          <a:stretch>
            <a:fillRect/>
          </a:stretch>
        </p:blipFill>
        <p:spPr bwMode="auto">
          <a:xfrm>
            <a:off x="1679509" y="2674906"/>
            <a:ext cx="2608263" cy="3524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文本框 1"/>
          <p:cNvSpPr txBox="1">
            <a:spLocks noChangeArrowheads="1"/>
          </p:cNvSpPr>
          <p:nvPr/>
        </p:nvSpPr>
        <p:spPr bwMode="auto">
          <a:xfrm>
            <a:off x="1050348" y="1711112"/>
            <a:ext cx="9863076" cy="572464"/>
          </a:xfrm>
          <a:prstGeom prst="rect">
            <a:avLst/>
          </a:prstGeom>
          <a:noFill/>
          <a:ln w="9525">
            <a:noFill/>
            <a:miter lim="800000"/>
            <a:headEnd/>
            <a:tailEnd/>
          </a:ln>
        </p:spPr>
        <p:txBody>
          <a:bodyPr wrap="square">
            <a:spAutoFit/>
          </a:bodyPr>
          <a:lstStyle/>
          <a:p>
            <a:pPr indent="406400">
              <a:lnSpc>
                <a:spcPct val="130000"/>
              </a:lnSpc>
            </a:pPr>
            <a:r>
              <a:rPr lang="zh-CN" altLang="en-US" sz="2400" b="1" dirty="0" smtClean="0">
                <a:latin typeface="微软雅黑" pitchFamily="34" charset="-122"/>
                <a:ea typeface="微软雅黑" pitchFamily="34" charset="-122"/>
                <a:cs typeface="仿宋_GB2312" pitchFamily="49" charset="-122"/>
              </a:rPr>
              <a:t>（一）这是时势造英雄这一历史唯物主义观点在当今中国的集中体现</a:t>
            </a:r>
            <a:endParaRPr lang="zh-CN" altLang="en-US" sz="2400" dirty="0">
              <a:latin typeface="微软雅黑" pitchFamily="34" charset="-122"/>
              <a:ea typeface="微软雅黑" pitchFamily="34" charset="-122"/>
              <a:cs typeface="仿宋_GB2312" pitchFamily="49"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7411"/>
                                        </p:tgtEl>
                                        <p:attrNameLst>
                                          <p:attrName>style.visibility</p:attrName>
                                        </p:attrNameLst>
                                      </p:cBhvr>
                                      <p:to>
                                        <p:strVal val="visible"/>
                                      </p:to>
                                    </p:set>
                                    <p:animEffect transition="in" filter="checkerboard(across)">
                                      <p:cBhvr>
                                        <p:cTn id="16" dur="5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三、全面加强和规范党内政治生活</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17411" name="文本框 1"/>
          <p:cNvSpPr txBox="1">
            <a:spLocks noChangeArrowheads="1"/>
          </p:cNvSpPr>
          <p:nvPr/>
        </p:nvSpPr>
        <p:spPr bwMode="auto">
          <a:xfrm>
            <a:off x="2011678" y="2311978"/>
            <a:ext cx="8701239" cy="824136"/>
          </a:xfrm>
          <a:prstGeom prst="rect">
            <a:avLst/>
          </a:prstGeom>
          <a:noFill/>
          <a:ln w="9525">
            <a:noFill/>
            <a:miter lim="800000"/>
            <a:headEnd/>
            <a:tailEnd/>
          </a:ln>
        </p:spPr>
        <p:txBody>
          <a:bodyPr wrap="square">
            <a:spAutoFit/>
          </a:bodyPr>
          <a:lstStyle/>
          <a:p>
            <a:pPr indent="406400">
              <a:lnSpc>
                <a:spcPct val="200000"/>
              </a:lnSpc>
            </a:pPr>
            <a:r>
              <a:rPr lang="en-US" altLang="zh-CN" sz="2800" b="1" dirty="0" smtClean="0">
                <a:latin typeface="微软雅黑" pitchFamily="34" charset="-122"/>
                <a:ea typeface="微软雅黑" pitchFamily="34" charset="-122"/>
                <a:cs typeface="仿宋_GB2312" pitchFamily="49" charset="-122"/>
              </a:rPr>
              <a:t>12</a:t>
            </a:r>
            <a:r>
              <a:rPr lang="zh-CN" altLang="en-US" sz="2800" b="1" dirty="0" smtClean="0">
                <a:latin typeface="微软雅黑" pitchFamily="34" charset="-122"/>
                <a:ea typeface="微软雅黑" pitchFamily="34" charset="-122"/>
                <a:cs typeface="仿宋_GB2312" pitchFamily="49" charset="-122"/>
              </a:rPr>
              <a:t>、明确提出加强和规范党内政治生活的重要任务</a:t>
            </a:r>
            <a:endParaRPr lang="zh-CN" altLang="en-US" sz="2800" b="1" dirty="0">
              <a:latin typeface="微软雅黑" pitchFamily="34" charset="-122"/>
              <a:ea typeface="微软雅黑" pitchFamily="34" charset="-122"/>
              <a:cs typeface="仿宋_GB2312" pitchFamily="49" charset="-122"/>
            </a:endParaRPr>
          </a:p>
        </p:txBody>
      </p:sp>
      <p:sp>
        <p:nvSpPr>
          <p:cNvPr id="5" name="圆角矩形 4"/>
          <p:cNvSpPr/>
          <p:nvPr/>
        </p:nvSpPr>
        <p:spPr>
          <a:xfrm>
            <a:off x="1472664" y="1771048"/>
            <a:ext cx="2858703" cy="71226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（二）主体部分：</a:t>
            </a:r>
            <a:endParaRPr lang="zh-CN" altLang="en-US" sz="2800" b="1" dirty="0"/>
          </a:p>
        </p:txBody>
      </p:sp>
      <p:sp>
        <p:nvSpPr>
          <p:cNvPr id="6" name="TextBox 5"/>
          <p:cNvSpPr txBox="1"/>
          <p:nvPr/>
        </p:nvSpPr>
        <p:spPr>
          <a:xfrm>
            <a:off x="2271563" y="3320715"/>
            <a:ext cx="8268100" cy="830997"/>
          </a:xfrm>
          <a:prstGeom prst="rect">
            <a:avLst/>
          </a:prstGeom>
          <a:noFill/>
        </p:spPr>
        <p:txBody>
          <a:bodyPr wrap="square" rtlCol="0">
            <a:spAutoFit/>
          </a:bodyPr>
          <a:lstStyle/>
          <a:p>
            <a:pPr>
              <a:buFont typeface="Wingdings" pitchFamily="2" charset="2"/>
              <a:buChar char="Ø"/>
            </a:pPr>
            <a:r>
              <a:rPr lang="zh-CN" altLang="en-US" sz="2400" b="1" dirty="0" smtClean="0">
                <a:solidFill>
                  <a:srgbClr val="FF0000"/>
                </a:solidFill>
                <a:latin typeface="微软雅黑" pitchFamily="34" charset="-122"/>
                <a:ea typeface="微软雅黑" pitchFamily="34" charset="-122"/>
              </a:rPr>
              <a:t>    </a:t>
            </a:r>
            <a:r>
              <a:rPr lang="zh-CN" altLang="en-US" sz="2400" b="1" dirty="0" smtClean="0">
                <a:latin typeface="微软雅黑" pitchFamily="34" charset="-122"/>
                <a:ea typeface="微软雅黑" pitchFamily="34" charset="-122"/>
              </a:rPr>
              <a:t>“</a:t>
            </a:r>
            <a:r>
              <a:rPr lang="zh-CN" altLang="en-US" sz="2400" b="1" dirty="0" smtClean="0">
                <a:solidFill>
                  <a:srgbClr val="FF0000"/>
                </a:solidFill>
                <a:latin typeface="微软雅黑" pitchFamily="34" charset="-122"/>
                <a:ea typeface="微软雅黑" pitchFamily="34" charset="-122"/>
              </a:rPr>
              <a:t>建设廉洁政治，坚决反对腐败</a:t>
            </a:r>
            <a:r>
              <a:rPr lang="zh-CN" altLang="en-US" sz="2400" b="1" dirty="0" smtClean="0">
                <a:latin typeface="微软雅黑" pitchFamily="34" charset="-122"/>
                <a:ea typeface="微软雅黑" pitchFamily="34" charset="-122"/>
              </a:rPr>
              <a:t>，是加强和规范党内政治生活的重要任务。”</a:t>
            </a:r>
            <a:endParaRPr lang="zh-CN" altLang="en-US" sz="2400" b="1" dirty="0">
              <a:latin typeface="微软雅黑" pitchFamily="34" charset="-122"/>
              <a:ea typeface="微软雅黑" pitchFamily="34" charset="-122"/>
            </a:endParaRPr>
          </a:p>
        </p:txBody>
      </p:sp>
      <p:graphicFrame>
        <p:nvGraphicFramePr>
          <p:cNvPr id="9" name="图示 8"/>
          <p:cNvGraphicFramePr/>
          <p:nvPr/>
        </p:nvGraphicFramePr>
        <p:xfrm>
          <a:off x="2272631" y="3801979"/>
          <a:ext cx="8128000" cy="286574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三、全面加强和规范党内政治生活</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17411" name="文本框 1"/>
          <p:cNvSpPr txBox="1">
            <a:spLocks noChangeArrowheads="1"/>
          </p:cNvSpPr>
          <p:nvPr/>
        </p:nvSpPr>
        <p:spPr bwMode="auto">
          <a:xfrm>
            <a:off x="2011678" y="2311978"/>
            <a:ext cx="8701239" cy="824136"/>
          </a:xfrm>
          <a:prstGeom prst="rect">
            <a:avLst/>
          </a:prstGeom>
          <a:noFill/>
          <a:ln w="9525">
            <a:noFill/>
            <a:miter lim="800000"/>
            <a:headEnd/>
            <a:tailEnd/>
          </a:ln>
        </p:spPr>
        <p:txBody>
          <a:bodyPr wrap="square">
            <a:spAutoFit/>
          </a:bodyPr>
          <a:lstStyle/>
          <a:p>
            <a:pPr indent="406400">
              <a:lnSpc>
                <a:spcPct val="200000"/>
              </a:lnSpc>
            </a:pPr>
            <a:r>
              <a:rPr lang="en-US" altLang="zh-CN" sz="2800" b="1" dirty="0" smtClean="0">
                <a:latin typeface="微软雅黑" pitchFamily="34" charset="-122"/>
                <a:ea typeface="微软雅黑" pitchFamily="34" charset="-122"/>
                <a:cs typeface="仿宋_GB2312" pitchFamily="49" charset="-122"/>
              </a:rPr>
              <a:t>12</a:t>
            </a:r>
            <a:r>
              <a:rPr lang="zh-CN" altLang="en-US" sz="2800" b="1" dirty="0" smtClean="0">
                <a:latin typeface="微软雅黑" pitchFamily="34" charset="-122"/>
                <a:ea typeface="微软雅黑" pitchFamily="34" charset="-122"/>
                <a:cs typeface="仿宋_GB2312" pitchFamily="49" charset="-122"/>
              </a:rPr>
              <a:t>、明确提出加强和规范党内政治生活的重要任务</a:t>
            </a:r>
            <a:endParaRPr lang="zh-CN" altLang="en-US" sz="2800" b="1" dirty="0">
              <a:latin typeface="微软雅黑" pitchFamily="34" charset="-122"/>
              <a:ea typeface="微软雅黑" pitchFamily="34" charset="-122"/>
              <a:cs typeface="仿宋_GB2312" pitchFamily="49" charset="-122"/>
            </a:endParaRPr>
          </a:p>
        </p:txBody>
      </p:sp>
      <p:sp>
        <p:nvSpPr>
          <p:cNvPr id="5" name="圆角矩形 4"/>
          <p:cNvSpPr/>
          <p:nvPr/>
        </p:nvSpPr>
        <p:spPr>
          <a:xfrm>
            <a:off x="1472664" y="1771048"/>
            <a:ext cx="2858703" cy="71226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（二）主体部分：</a:t>
            </a:r>
            <a:endParaRPr lang="zh-CN" altLang="en-US" sz="2800" b="1" dirty="0"/>
          </a:p>
        </p:txBody>
      </p:sp>
      <p:sp>
        <p:nvSpPr>
          <p:cNvPr id="6" name="TextBox 5"/>
          <p:cNvSpPr txBox="1"/>
          <p:nvPr/>
        </p:nvSpPr>
        <p:spPr>
          <a:xfrm>
            <a:off x="2271563" y="3320715"/>
            <a:ext cx="8268100" cy="830997"/>
          </a:xfrm>
          <a:prstGeom prst="rect">
            <a:avLst/>
          </a:prstGeom>
          <a:noFill/>
        </p:spPr>
        <p:txBody>
          <a:bodyPr wrap="square" rtlCol="0">
            <a:spAutoFit/>
          </a:bodyPr>
          <a:lstStyle/>
          <a:p>
            <a:pPr>
              <a:buFont typeface="Wingdings" pitchFamily="2" charset="2"/>
              <a:buChar char="Ø"/>
            </a:pPr>
            <a:r>
              <a:rPr lang="zh-CN" altLang="en-US" sz="2400" b="1" dirty="0" smtClean="0">
                <a:solidFill>
                  <a:srgbClr val="FF0000"/>
                </a:solidFill>
                <a:latin typeface="微软雅黑" pitchFamily="34" charset="-122"/>
                <a:ea typeface="微软雅黑" pitchFamily="34" charset="-122"/>
              </a:rPr>
              <a:t>    </a:t>
            </a:r>
            <a:r>
              <a:rPr lang="zh-CN" altLang="en-US" sz="2400" b="1" dirty="0" smtClean="0">
                <a:latin typeface="微软雅黑" pitchFamily="34" charset="-122"/>
                <a:ea typeface="微软雅黑" pitchFamily="34" charset="-122"/>
              </a:rPr>
              <a:t>“</a:t>
            </a:r>
            <a:r>
              <a:rPr lang="zh-CN" altLang="en-US" sz="2400" b="1" dirty="0" smtClean="0">
                <a:solidFill>
                  <a:srgbClr val="FF0000"/>
                </a:solidFill>
                <a:latin typeface="微软雅黑" pitchFamily="34" charset="-122"/>
                <a:ea typeface="微软雅黑" pitchFamily="34" charset="-122"/>
              </a:rPr>
              <a:t>建设廉洁政治，坚决反对腐败</a:t>
            </a:r>
            <a:r>
              <a:rPr lang="zh-CN" altLang="en-US" sz="2400" b="1" dirty="0" smtClean="0">
                <a:latin typeface="微软雅黑" pitchFamily="34" charset="-122"/>
                <a:ea typeface="微软雅黑" pitchFamily="34" charset="-122"/>
              </a:rPr>
              <a:t>，是加强和规范党内政治生活的重要任务。”</a:t>
            </a:r>
            <a:endParaRPr lang="zh-CN" altLang="en-US" sz="2400" b="1" dirty="0">
              <a:latin typeface="微软雅黑" pitchFamily="34" charset="-122"/>
              <a:ea typeface="微软雅黑" pitchFamily="34" charset="-122"/>
            </a:endParaRPr>
          </a:p>
        </p:txBody>
      </p:sp>
      <p:sp>
        <p:nvSpPr>
          <p:cNvPr id="8" name="TextBox 7"/>
          <p:cNvSpPr txBox="1"/>
          <p:nvPr/>
        </p:nvSpPr>
        <p:spPr>
          <a:xfrm>
            <a:off x="1183907" y="4420975"/>
            <a:ext cx="10343949" cy="1754326"/>
          </a:xfrm>
          <a:prstGeom prst="rect">
            <a:avLst/>
          </a:prstGeom>
          <a:noFill/>
        </p:spPr>
        <p:txBody>
          <a:bodyPr wrap="square" rtlCol="0">
            <a:spAutoFit/>
          </a:bodyPr>
          <a:lstStyle/>
          <a:p>
            <a:pPr>
              <a:lnSpc>
                <a:spcPct val="150000"/>
              </a:lnSpc>
            </a:pPr>
            <a:r>
              <a:rPr lang="zh-CN" altLang="en-US" sz="2400" b="1" dirty="0" smtClean="0">
                <a:solidFill>
                  <a:srgbClr val="FF0000"/>
                </a:solidFill>
                <a:latin typeface="微软雅黑" pitchFamily="34" charset="-122"/>
                <a:ea typeface="微软雅黑" pitchFamily="34" charset="-122"/>
              </a:rPr>
              <a:t>         “两个禁止”：</a:t>
            </a:r>
            <a:endParaRPr lang="en-US" altLang="zh-CN" sz="2400" b="1" dirty="0" smtClean="0">
              <a:solidFill>
                <a:srgbClr val="FF0000"/>
              </a:solidFill>
              <a:latin typeface="微软雅黑" pitchFamily="34" charset="-122"/>
              <a:ea typeface="微软雅黑" pitchFamily="34" charset="-122"/>
            </a:endParaRPr>
          </a:p>
          <a:p>
            <a:pPr>
              <a:lnSpc>
                <a:spcPct val="150000"/>
              </a:lnSpc>
              <a:buClr>
                <a:srgbClr val="FF0000"/>
              </a:buClr>
              <a:buFont typeface="Wingdings" pitchFamily="2" charset="2"/>
              <a:buChar char="p"/>
            </a:pPr>
            <a:r>
              <a:rPr lang="zh-CN" altLang="en-US" sz="2400" b="1" dirty="0" smtClean="0"/>
              <a:t>  禁止利用职权或影响力为家属亲友谋求特殊照顾</a:t>
            </a:r>
            <a:endParaRPr lang="en-US" altLang="zh-CN" sz="2400" b="1" dirty="0" smtClean="0"/>
          </a:p>
          <a:p>
            <a:pPr>
              <a:lnSpc>
                <a:spcPct val="150000"/>
              </a:lnSpc>
              <a:buClr>
                <a:srgbClr val="FF0000"/>
              </a:buClr>
              <a:buFont typeface="Wingdings" pitchFamily="2" charset="2"/>
              <a:buChar char="p"/>
            </a:pPr>
            <a:r>
              <a:rPr lang="zh-CN" altLang="en-US" sz="2400" b="1" dirty="0" smtClean="0"/>
              <a:t>  禁止领导干部家属亲友插手领导干部职权范围内的工作、插手人事安排</a:t>
            </a:r>
            <a:endParaRPr lang="zh-CN" altLang="en-US" sz="2400" b="1"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三、全面加强和规范党内政治生活</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17411" name="文本框 1"/>
          <p:cNvSpPr txBox="1">
            <a:spLocks noChangeArrowheads="1"/>
          </p:cNvSpPr>
          <p:nvPr/>
        </p:nvSpPr>
        <p:spPr bwMode="auto">
          <a:xfrm>
            <a:off x="4225488" y="1580458"/>
            <a:ext cx="6217923" cy="954107"/>
          </a:xfrm>
          <a:prstGeom prst="rect">
            <a:avLst/>
          </a:prstGeom>
          <a:noFill/>
          <a:ln w="9525">
            <a:noFill/>
            <a:miter lim="800000"/>
            <a:headEnd/>
            <a:tailEnd/>
          </a:ln>
        </p:spPr>
        <p:txBody>
          <a:bodyPr wrap="square">
            <a:spAutoFit/>
          </a:bodyPr>
          <a:lstStyle/>
          <a:p>
            <a:pPr indent="406400">
              <a:lnSpc>
                <a:spcPct val="200000"/>
              </a:lnSpc>
            </a:pPr>
            <a:r>
              <a:rPr lang="zh-CN" altLang="en-US" sz="2800" b="1" dirty="0" smtClean="0">
                <a:latin typeface="微软雅黑" pitchFamily="34" charset="-122"/>
                <a:ea typeface="微软雅黑" pitchFamily="34" charset="-122"/>
                <a:cs typeface="仿宋_GB2312" pitchFamily="49" charset="-122"/>
              </a:rPr>
              <a:t>新准则和</a:t>
            </a:r>
            <a:r>
              <a:rPr lang="en-US" altLang="zh-CN" sz="2800" b="1" dirty="0" smtClean="0">
                <a:latin typeface="微软雅黑" pitchFamily="34" charset="-122"/>
                <a:ea typeface="微软雅黑" pitchFamily="34" charset="-122"/>
                <a:cs typeface="仿宋_GB2312" pitchFamily="49" charset="-122"/>
              </a:rPr>
              <a:t>1980</a:t>
            </a:r>
            <a:r>
              <a:rPr lang="zh-CN" altLang="en-US" sz="2800" b="1" dirty="0" smtClean="0">
                <a:latin typeface="微软雅黑" pitchFamily="34" charset="-122"/>
                <a:ea typeface="微软雅黑" pitchFamily="34" charset="-122"/>
                <a:cs typeface="仿宋_GB2312" pitchFamily="49" charset="-122"/>
              </a:rPr>
              <a:t>年准则的辩证关系</a:t>
            </a:r>
            <a:endParaRPr lang="zh-CN" altLang="en-US" sz="2800" b="1" dirty="0">
              <a:latin typeface="微软雅黑" pitchFamily="34" charset="-122"/>
              <a:ea typeface="微软雅黑" pitchFamily="34" charset="-122"/>
              <a:cs typeface="仿宋_GB2312" pitchFamily="49" charset="-122"/>
            </a:endParaRPr>
          </a:p>
        </p:txBody>
      </p:sp>
      <p:sp>
        <p:nvSpPr>
          <p:cNvPr id="5" name="圆角矩形 4"/>
          <p:cNvSpPr/>
          <p:nvPr/>
        </p:nvSpPr>
        <p:spPr>
          <a:xfrm>
            <a:off x="1472664" y="1771048"/>
            <a:ext cx="2858703" cy="71226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（三）说明：</a:t>
            </a:r>
            <a:endParaRPr lang="zh-CN" altLang="en-US" sz="2800" b="1" dirty="0"/>
          </a:p>
        </p:txBody>
      </p:sp>
      <p:grpSp>
        <p:nvGrpSpPr>
          <p:cNvPr id="13" name="组合 12"/>
          <p:cNvGrpSpPr/>
          <p:nvPr/>
        </p:nvGrpSpPr>
        <p:grpSpPr>
          <a:xfrm>
            <a:off x="726305" y="2704699"/>
            <a:ext cx="10737383" cy="3474719"/>
            <a:chOff x="726305" y="2704699"/>
            <a:chExt cx="10737383" cy="3474719"/>
          </a:xfrm>
        </p:grpSpPr>
        <p:grpSp>
          <p:nvGrpSpPr>
            <p:cNvPr id="11" name="组合 10"/>
            <p:cNvGrpSpPr/>
            <p:nvPr/>
          </p:nvGrpSpPr>
          <p:grpSpPr>
            <a:xfrm>
              <a:off x="726305" y="2704699"/>
              <a:ext cx="10737383" cy="3474719"/>
              <a:chOff x="716680" y="3176337"/>
              <a:chExt cx="10737383" cy="3474719"/>
            </a:xfrm>
          </p:grpSpPr>
          <p:pic>
            <p:nvPicPr>
              <p:cNvPr id="8" name="图片 7" descr="53164d4d443835fe3c16c9e4b63e2cde.jpg"/>
              <p:cNvPicPr>
                <a:picLocks noChangeAspect="1"/>
              </p:cNvPicPr>
              <p:nvPr/>
            </p:nvPicPr>
            <p:blipFill>
              <a:blip r:embed="rId5"/>
              <a:stretch>
                <a:fillRect/>
              </a:stretch>
            </p:blipFill>
            <p:spPr>
              <a:xfrm>
                <a:off x="716680" y="3176337"/>
                <a:ext cx="5366486" cy="3474719"/>
              </a:xfrm>
              <a:prstGeom prst="rect">
                <a:avLst/>
              </a:prstGeom>
            </p:spPr>
          </p:pic>
          <p:pic>
            <p:nvPicPr>
              <p:cNvPr id="10" name="图片 9" descr="07764af525d38f730016b13336b16525.jpg"/>
              <p:cNvPicPr>
                <a:picLocks noChangeAspect="1"/>
              </p:cNvPicPr>
              <p:nvPr/>
            </p:nvPicPr>
            <p:blipFill>
              <a:blip r:embed="rId6"/>
              <a:stretch>
                <a:fillRect/>
              </a:stretch>
            </p:blipFill>
            <p:spPr>
              <a:xfrm>
                <a:off x="6140918" y="3176337"/>
                <a:ext cx="5313145" cy="3455621"/>
              </a:xfrm>
              <a:prstGeom prst="rect">
                <a:avLst/>
              </a:prstGeom>
            </p:spPr>
          </p:pic>
        </p:grpSp>
        <p:sp>
          <p:nvSpPr>
            <p:cNvPr id="12" name="TextBox 11"/>
            <p:cNvSpPr txBox="1"/>
            <p:nvPr/>
          </p:nvSpPr>
          <p:spPr>
            <a:xfrm>
              <a:off x="6169793" y="4947387"/>
              <a:ext cx="5284270" cy="1200329"/>
            </a:xfrm>
            <a:prstGeom prst="rect">
              <a:avLst/>
            </a:prstGeom>
            <a:solidFill>
              <a:srgbClr val="C00000"/>
            </a:solidFill>
          </p:spPr>
          <p:txBody>
            <a:bodyPr wrap="square" rtlCol="0">
              <a:spAutoFit/>
            </a:bodyPr>
            <a:lstStyle/>
            <a:p>
              <a:r>
                <a:rPr lang="zh-CN" altLang="en-US" sz="2400" b="1" dirty="0" smtClean="0"/>
                <a:t>        </a:t>
              </a:r>
              <a:r>
                <a:rPr lang="zh-CN" altLang="en-US" sz="2400" b="1" dirty="0" smtClean="0">
                  <a:solidFill>
                    <a:schemeClr val="bg1"/>
                  </a:solidFill>
                </a:rPr>
                <a:t>新老准则相互联系、一脉相承，都是当前和今后一个时期党内政治生活必须遵循的。</a:t>
              </a:r>
              <a:endParaRPr lang="zh-CN" altLang="en-US" sz="2400" b="1" dirty="0">
                <a:solidFill>
                  <a:schemeClr val="bg1"/>
                </a:solidFill>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1+#ppt_w/2"/>
                                          </p:val>
                                        </p:tav>
                                        <p:tav tm="100000">
                                          <p:val>
                                            <p:strVal val="#ppt_x"/>
                                          </p:val>
                                        </p:tav>
                                      </p:tavLst>
                                    </p:anim>
                                    <p:anim calcmode="lin" valueType="num">
                                      <p:cBhvr additive="base">
                                        <p:cTn id="8" dur="500" fill="hold"/>
                                        <p:tgtEl>
                                          <p:spTgt spid="174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plus(in)">
                                      <p:cBhvr>
                                        <p:cTn id="1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三、全面加强和规范党内政治生活</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17411" name="文本框 1"/>
          <p:cNvSpPr txBox="1">
            <a:spLocks noChangeArrowheads="1"/>
          </p:cNvSpPr>
          <p:nvPr/>
        </p:nvSpPr>
        <p:spPr bwMode="auto">
          <a:xfrm>
            <a:off x="4225488" y="1580458"/>
            <a:ext cx="6217923" cy="954107"/>
          </a:xfrm>
          <a:prstGeom prst="rect">
            <a:avLst/>
          </a:prstGeom>
          <a:noFill/>
          <a:ln w="9525">
            <a:noFill/>
            <a:miter lim="800000"/>
            <a:headEnd/>
            <a:tailEnd/>
          </a:ln>
        </p:spPr>
        <p:txBody>
          <a:bodyPr wrap="square">
            <a:spAutoFit/>
          </a:bodyPr>
          <a:lstStyle/>
          <a:p>
            <a:pPr indent="406400">
              <a:lnSpc>
                <a:spcPct val="200000"/>
              </a:lnSpc>
            </a:pPr>
            <a:r>
              <a:rPr lang="zh-CN" altLang="en-US" sz="2800" b="1" dirty="0" smtClean="0">
                <a:latin typeface="微软雅黑" pitchFamily="34" charset="-122"/>
                <a:ea typeface="微软雅黑" pitchFamily="34" charset="-122"/>
                <a:cs typeface="仿宋_GB2312" pitchFamily="49" charset="-122"/>
              </a:rPr>
              <a:t>新准则和</a:t>
            </a:r>
            <a:r>
              <a:rPr lang="en-US" altLang="zh-CN" sz="2800" b="1" dirty="0" smtClean="0">
                <a:latin typeface="微软雅黑" pitchFamily="34" charset="-122"/>
                <a:ea typeface="微软雅黑" pitchFamily="34" charset="-122"/>
                <a:cs typeface="仿宋_GB2312" pitchFamily="49" charset="-122"/>
              </a:rPr>
              <a:t>1980</a:t>
            </a:r>
            <a:r>
              <a:rPr lang="zh-CN" altLang="en-US" sz="2800" b="1" dirty="0" smtClean="0">
                <a:latin typeface="微软雅黑" pitchFamily="34" charset="-122"/>
                <a:ea typeface="微软雅黑" pitchFamily="34" charset="-122"/>
                <a:cs typeface="仿宋_GB2312" pitchFamily="49" charset="-122"/>
              </a:rPr>
              <a:t>年准则的辩证关系</a:t>
            </a:r>
            <a:endParaRPr lang="zh-CN" altLang="en-US" sz="2800" b="1" dirty="0">
              <a:latin typeface="微软雅黑" pitchFamily="34" charset="-122"/>
              <a:ea typeface="微软雅黑" pitchFamily="34" charset="-122"/>
              <a:cs typeface="仿宋_GB2312" pitchFamily="49" charset="-122"/>
            </a:endParaRPr>
          </a:p>
        </p:txBody>
      </p:sp>
      <p:sp>
        <p:nvSpPr>
          <p:cNvPr id="5" name="圆角矩形 4"/>
          <p:cNvSpPr/>
          <p:nvPr/>
        </p:nvSpPr>
        <p:spPr>
          <a:xfrm>
            <a:off x="1472664" y="1771048"/>
            <a:ext cx="2858703" cy="71226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（三）说明：</a:t>
            </a:r>
            <a:endParaRPr lang="zh-CN" altLang="en-US" sz="2800" b="1" dirty="0"/>
          </a:p>
        </p:txBody>
      </p:sp>
      <p:grpSp>
        <p:nvGrpSpPr>
          <p:cNvPr id="16" name="组合 15"/>
          <p:cNvGrpSpPr/>
          <p:nvPr/>
        </p:nvGrpSpPr>
        <p:grpSpPr>
          <a:xfrm>
            <a:off x="7527585" y="4233869"/>
            <a:ext cx="3193822" cy="2261447"/>
            <a:chOff x="7392831" y="4147242"/>
            <a:chExt cx="3193822" cy="2261447"/>
          </a:xfrm>
        </p:grpSpPr>
        <p:pic>
          <p:nvPicPr>
            <p:cNvPr id="14" name="图片 13" descr="def42655bb264c6aafb7b5be98514dc0.jpg"/>
            <p:cNvPicPr>
              <a:picLocks noChangeAspect="1"/>
            </p:cNvPicPr>
            <p:nvPr/>
          </p:nvPicPr>
          <p:blipFill>
            <a:blip r:embed="rId5" cstate="print"/>
            <a:stretch>
              <a:fillRect/>
            </a:stretch>
          </p:blipFill>
          <p:spPr>
            <a:xfrm>
              <a:off x="7392831" y="4147242"/>
              <a:ext cx="1818546" cy="2239119"/>
            </a:xfrm>
            <a:prstGeom prst="ellipse">
              <a:avLst/>
            </a:prstGeom>
            <a:ln>
              <a:noFill/>
            </a:ln>
            <a:effectLst>
              <a:softEdge rad="112500"/>
            </a:effectLst>
          </p:spPr>
        </p:pic>
        <p:pic>
          <p:nvPicPr>
            <p:cNvPr id="15" name="图片 14" descr="u=3414555870,3735301426&amp;fm=21&amp;gp=0.jpg"/>
            <p:cNvPicPr>
              <a:picLocks noChangeAspect="1"/>
            </p:cNvPicPr>
            <p:nvPr/>
          </p:nvPicPr>
          <p:blipFill>
            <a:blip r:embed="rId6"/>
            <a:stretch>
              <a:fillRect/>
            </a:stretch>
          </p:blipFill>
          <p:spPr>
            <a:xfrm>
              <a:off x="9151553" y="5011689"/>
              <a:ext cx="1435100" cy="1397000"/>
            </a:xfrm>
            <a:prstGeom prst="ellipse">
              <a:avLst/>
            </a:prstGeom>
            <a:ln>
              <a:noFill/>
            </a:ln>
            <a:effectLst>
              <a:softEdge rad="112500"/>
            </a:effectLst>
          </p:spPr>
        </p:pic>
      </p:grpSp>
      <p:sp>
        <p:nvSpPr>
          <p:cNvPr id="11" name="TextBox 10"/>
          <p:cNvSpPr txBox="1"/>
          <p:nvPr/>
        </p:nvSpPr>
        <p:spPr>
          <a:xfrm>
            <a:off x="1578544" y="3157087"/>
            <a:ext cx="9355756" cy="2308324"/>
          </a:xfrm>
          <a:prstGeom prst="rect">
            <a:avLst/>
          </a:prstGeom>
          <a:noFill/>
        </p:spPr>
        <p:txBody>
          <a:bodyPr wrap="square" rtlCol="0">
            <a:spAutoFit/>
          </a:bodyPr>
          <a:lstStyle/>
          <a:p>
            <a:pPr>
              <a:lnSpc>
                <a:spcPct val="200000"/>
              </a:lnSpc>
            </a:pPr>
            <a:r>
              <a:rPr lang="en-US" altLang="zh-CN" sz="2400" b="1" dirty="0" smtClean="0">
                <a:latin typeface="微软雅黑" pitchFamily="34" charset="-122"/>
                <a:ea typeface="微软雅黑" pitchFamily="34" charset="-122"/>
              </a:rPr>
              <a:t>1</a:t>
            </a:r>
            <a:r>
              <a:rPr lang="zh-CN" altLang="en-US" sz="2400" b="1" dirty="0" smtClean="0">
                <a:latin typeface="微软雅黑" pitchFamily="34" charset="-122"/>
                <a:ea typeface="微软雅黑" pitchFamily="34" charset="-122"/>
              </a:rPr>
              <a:t>、抓好思想教育这个根本        </a:t>
            </a:r>
            <a:r>
              <a:rPr lang="en-US" altLang="zh-CN" sz="2400" b="1" dirty="0" smtClean="0">
                <a:latin typeface="微软雅黑" pitchFamily="34" charset="-122"/>
                <a:ea typeface="微软雅黑" pitchFamily="34" charset="-122"/>
              </a:rPr>
              <a:t>2</a:t>
            </a:r>
            <a:r>
              <a:rPr lang="zh-CN" altLang="en-US" sz="2400" b="1" dirty="0" smtClean="0">
                <a:latin typeface="微软雅黑" pitchFamily="34" charset="-122"/>
                <a:ea typeface="微软雅黑" pitchFamily="34" charset="-122"/>
              </a:rPr>
              <a:t>、 抓好严明纪律这个关键</a:t>
            </a:r>
            <a:endParaRPr lang="en-US" altLang="zh-CN" sz="2400" b="1" dirty="0" smtClean="0">
              <a:latin typeface="微软雅黑" pitchFamily="34" charset="-122"/>
              <a:ea typeface="微软雅黑" pitchFamily="34" charset="-122"/>
            </a:endParaRPr>
          </a:p>
          <a:p>
            <a:pPr>
              <a:lnSpc>
                <a:spcPct val="200000"/>
              </a:lnSpc>
            </a:pPr>
            <a:r>
              <a:rPr lang="en-US" altLang="zh-CN" sz="2400" b="1" dirty="0" smtClean="0">
                <a:latin typeface="微软雅黑" pitchFamily="34" charset="-122"/>
                <a:ea typeface="微软雅黑" pitchFamily="34" charset="-122"/>
              </a:rPr>
              <a:t>3</a:t>
            </a:r>
            <a:r>
              <a:rPr lang="zh-CN" altLang="en-US" sz="2400" b="1" dirty="0" smtClean="0">
                <a:latin typeface="微软雅黑" pitchFamily="34" charset="-122"/>
                <a:ea typeface="微软雅黑" pitchFamily="34" charset="-122"/>
              </a:rPr>
              <a:t>、抓好选人用人这个导向        </a:t>
            </a:r>
            <a:r>
              <a:rPr lang="en-US" altLang="zh-CN" sz="2400" b="1" dirty="0" smtClean="0">
                <a:latin typeface="微软雅黑" pitchFamily="34" charset="-122"/>
                <a:ea typeface="微软雅黑" pitchFamily="34" charset="-122"/>
              </a:rPr>
              <a:t>4</a:t>
            </a:r>
            <a:r>
              <a:rPr lang="zh-CN" altLang="en-US" sz="2400" b="1" dirty="0" smtClean="0">
                <a:latin typeface="微软雅黑" pitchFamily="34" charset="-122"/>
                <a:ea typeface="微软雅黑" pitchFamily="34" charset="-122"/>
              </a:rPr>
              <a:t>、用好组织生活这个经常性手段</a:t>
            </a:r>
            <a:endParaRPr lang="en-US" altLang="zh-CN" sz="2400" b="1" dirty="0" smtClean="0">
              <a:latin typeface="微软雅黑" pitchFamily="34" charset="-122"/>
              <a:ea typeface="微软雅黑" pitchFamily="34" charset="-122"/>
            </a:endParaRPr>
          </a:p>
          <a:p>
            <a:pPr>
              <a:lnSpc>
                <a:spcPct val="200000"/>
              </a:lnSpc>
            </a:pPr>
            <a:r>
              <a:rPr lang="en-US" altLang="zh-CN" sz="2400" b="1" dirty="0" smtClean="0">
                <a:latin typeface="微软雅黑" pitchFamily="34" charset="-122"/>
                <a:ea typeface="微软雅黑" pitchFamily="34" charset="-122"/>
              </a:rPr>
              <a:t>5</a:t>
            </a:r>
            <a:r>
              <a:rPr lang="zh-CN" altLang="en-US" sz="2400" b="1" dirty="0" smtClean="0">
                <a:latin typeface="微软雅黑" pitchFamily="34" charset="-122"/>
                <a:ea typeface="微软雅黑" pitchFamily="34" charset="-122"/>
              </a:rPr>
              <a:t>、抓好继承和创新这两个关键环节</a:t>
            </a:r>
            <a:endParaRPr lang="zh-CN" altLang="en-US" sz="2400" b="1" dirty="0">
              <a:latin typeface="微软雅黑" pitchFamily="34" charset="-122"/>
              <a:ea typeface="微软雅黑" pitchFamily="3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plus(in)">
                                      <p:cBhvr>
                                        <p:cTn id="7" dur="2000"/>
                                        <p:tgtEl>
                                          <p:spTgt spid="16"/>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plus(in)">
                                      <p:cBhvr>
                                        <p:cTn id="1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四、全面落实党内监督责任</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17411" name="文本框 1"/>
          <p:cNvSpPr txBox="1">
            <a:spLocks noChangeArrowheads="1"/>
          </p:cNvSpPr>
          <p:nvPr/>
        </p:nvSpPr>
        <p:spPr bwMode="auto">
          <a:xfrm>
            <a:off x="1299409" y="1715367"/>
            <a:ext cx="9500135" cy="5262979"/>
          </a:xfrm>
          <a:prstGeom prst="rect">
            <a:avLst/>
          </a:prstGeom>
          <a:noFill/>
          <a:ln w="9525">
            <a:noFill/>
            <a:miter lim="800000"/>
            <a:headEnd/>
            <a:tailEnd/>
          </a:ln>
        </p:spPr>
        <p:txBody>
          <a:bodyPr wrap="square">
            <a:spAutoFit/>
          </a:bodyPr>
          <a:lstStyle/>
          <a:p>
            <a:pPr indent="406400">
              <a:lnSpc>
                <a:spcPct val="200000"/>
              </a:lnSpc>
            </a:pPr>
            <a:r>
              <a:rPr lang="zh-CN" altLang="en-US" sz="2800" b="1" dirty="0" smtClean="0">
                <a:latin typeface="微软雅黑" pitchFamily="34" charset="-122"/>
                <a:ea typeface="微软雅黑" pitchFamily="34" charset="-122"/>
                <a:cs typeface="仿宋_GB2312" pitchFamily="49" charset="-122"/>
              </a:rPr>
              <a:t>   </a:t>
            </a:r>
            <a:r>
              <a:rPr lang="en-US" altLang="zh-CN" sz="2800" b="1" dirty="0" smtClean="0">
                <a:solidFill>
                  <a:srgbClr val="FF0000"/>
                </a:solidFill>
                <a:latin typeface="微软雅黑" pitchFamily="34" charset="-122"/>
                <a:ea typeface="微软雅黑" pitchFamily="34" charset="-122"/>
                <a:cs typeface="仿宋_GB2312" pitchFamily="49" charset="-122"/>
              </a:rPr>
              <a:t>《</a:t>
            </a:r>
            <a:r>
              <a:rPr lang="zh-CN" altLang="en-US" sz="2800" b="1" dirty="0" smtClean="0">
                <a:solidFill>
                  <a:srgbClr val="FF0000"/>
                </a:solidFill>
                <a:latin typeface="微软雅黑" pitchFamily="34" charset="-122"/>
                <a:ea typeface="微软雅黑" pitchFamily="34" charset="-122"/>
                <a:cs typeface="仿宋_GB2312" pitchFamily="49" charset="-122"/>
              </a:rPr>
              <a:t>中国共产党党内监督条例</a:t>
            </a:r>
            <a:r>
              <a:rPr lang="en-US" altLang="zh-CN" sz="2800" b="1" dirty="0" smtClean="0">
                <a:solidFill>
                  <a:srgbClr val="FF0000"/>
                </a:solidFill>
                <a:latin typeface="微软雅黑" pitchFamily="34" charset="-122"/>
                <a:ea typeface="微软雅黑" pitchFamily="34" charset="-122"/>
                <a:cs typeface="仿宋_GB2312" pitchFamily="49" charset="-122"/>
              </a:rPr>
              <a:t>》</a:t>
            </a:r>
            <a:endParaRPr lang="en-US" altLang="zh-CN" sz="2800" b="1" dirty="0" smtClean="0">
              <a:latin typeface="微软雅黑" pitchFamily="34" charset="-122"/>
              <a:ea typeface="微软雅黑" pitchFamily="34" charset="-122"/>
              <a:cs typeface="仿宋_GB2312" pitchFamily="49" charset="-122"/>
            </a:endParaRPr>
          </a:p>
          <a:p>
            <a:pPr indent="406400">
              <a:lnSpc>
                <a:spcPct val="200000"/>
              </a:lnSpc>
            </a:pPr>
            <a:r>
              <a:rPr lang="zh-CN" altLang="en-US" sz="2800" b="1" dirty="0" smtClean="0">
                <a:latin typeface="微软雅黑" pitchFamily="34" charset="-122"/>
                <a:ea typeface="微软雅黑" pitchFamily="34" charset="-122"/>
                <a:cs typeface="仿宋_GB2312" pitchFamily="49" charset="-122"/>
              </a:rPr>
              <a:t>条例共分</a:t>
            </a:r>
            <a:r>
              <a:rPr lang="en-US" altLang="zh-CN" sz="2800" b="1" dirty="0" smtClean="0">
                <a:latin typeface="微软雅黑" pitchFamily="34" charset="-122"/>
                <a:ea typeface="微软雅黑" pitchFamily="34" charset="-122"/>
                <a:cs typeface="仿宋_GB2312" pitchFamily="49" charset="-122"/>
              </a:rPr>
              <a:t>8</a:t>
            </a:r>
            <a:r>
              <a:rPr lang="zh-CN" altLang="en-US" sz="2800" b="1" dirty="0" smtClean="0">
                <a:latin typeface="微软雅黑" pitchFamily="34" charset="-122"/>
                <a:ea typeface="微软雅黑" pitchFamily="34" charset="-122"/>
                <a:cs typeface="仿宋_GB2312" pitchFamily="49" charset="-122"/>
              </a:rPr>
              <a:t>章、</a:t>
            </a:r>
            <a:r>
              <a:rPr lang="en-US" altLang="zh-CN" sz="2800" b="1" dirty="0" smtClean="0">
                <a:latin typeface="微软雅黑" pitchFamily="34" charset="-122"/>
                <a:ea typeface="微软雅黑" pitchFamily="34" charset="-122"/>
                <a:cs typeface="仿宋_GB2312" pitchFamily="49" charset="-122"/>
              </a:rPr>
              <a:t>47</a:t>
            </a:r>
            <a:r>
              <a:rPr lang="zh-CN" altLang="en-US" sz="2800" b="1" dirty="0" smtClean="0">
                <a:latin typeface="微软雅黑" pitchFamily="34" charset="-122"/>
                <a:ea typeface="微软雅黑" pitchFamily="34" charset="-122"/>
                <a:cs typeface="仿宋_GB2312" pitchFamily="49" charset="-122"/>
              </a:rPr>
              <a:t>条，分为三大板块：</a:t>
            </a:r>
          </a:p>
          <a:p>
            <a:pPr indent="406400">
              <a:lnSpc>
                <a:spcPct val="200000"/>
              </a:lnSpc>
            </a:pPr>
            <a:r>
              <a:rPr lang="zh-CN" altLang="en-US" sz="2800" b="1" dirty="0" smtClean="0">
                <a:latin typeface="微软雅黑" pitchFamily="34" charset="-122"/>
                <a:ea typeface="微软雅黑" pitchFamily="34" charset="-122"/>
                <a:cs typeface="仿宋_GB2312" pitchFamily="49" charset="-122"/>
              </a:rPr>
              <a:t>第一板块：第一章总则，</a:t>
            </a:r>
            <a:r>
              <a:rPr lang="en-US" altLang="zh-CN" sz="2800" b="1" dirty="0" smtClean="0">
                <a:latin typeface="微软雅黑" pitchFamily="34" charset="-122"/>
                <a:ea typeface="微软雅黑" pitchFamily="34" charset="-122"/>
                <a:cs typeface="仿宋_GB2312" pitchFamily="49" charset="-122"/>
              </a:rPr>
              <a:t>9</a:t>
            </a:r>
            <a:r>
              <a:rPr lang="zh-CN" altLang="en-US" sz="2800" b="1" dirty="0" smtClean="0">
                <a:latin typeface="微软雅黑" pitchFamily="34" charset="-122"/>
                <a:ea typeface="微软雅黑" pitchFamily="34" charset="-122"/>
                <a:cs typeface="仿宋_GB2312" pitchFamily="49" charset="-122"/>
              </a:rPr>
              <a:t>条</a:t>
            </a:r>
            <a:endParaRPr lang="en-US" altLang="zh-CN" sz="2800" b="1" dirty="0" smtClean="0">
              <a:latin typeface="微软雅黑" pitchFamily="34" charset="-122"/>
              <a:ea typeface="微软雅黑" pitchFamily="34" charset="-122"/>
              <a:cs typeface="仿宋_GB2312" pitchFamily="49" charset="-122"/>
            </a:endParaRPr>
          </a:p>
          <a:p>
            <a:pPr indent="406400">
              <a:lnSpc>
                <a:spcPct val="200000"/>
              </a:lnSpc>
            </a:pPr>
            <a:r>
              <a:rPr lang="zh-CN" altLang="en-US" sz="2800" b="1" dirty="0" smtClean="0">
                <a:latin typeface="微软雅黑" pitchFamily="34" charset="-122"/>
                <a:ea typeface="微软雅黑" pitchFamily="34" charset="-122"/>
                <a:cs typeface="仿宋_GB2312" pitchFamily="49" charset="-122"/>
              </a:rPr>
              <a:t>第二板块：第二章至第五章，是条例的主体部分，</a:t>
            </a:r>
            <a:r>
              <a:rPr lang="en-US" altLang="zh-CN" sz="2800" b="1" dirty="0" smtClean="0">
                <a:latin typeface="微软雅黑" pitchFamily="34" charset="-122"/>
                <a:ea typeface="微软雅黑" pitchFamily="34" charset="-122"/>
                <a:cs typeface="仿宋_GB2312" pitchFamily="49" charset="-122"/>
              </a:rPr>
              <a:t>27</a:t>
            </a:r>
            <a:r>
              <a:rPr lang="zh-CN" altLang="en-US" sz="2800" b="1" dirty="0" smtClean="0">
                <a:latin typeface="微软雅黑" pitchFamily="34" charset="-122"/>
                <a:ea typeface="微软雅黑" pitchFamily="34" charset="-122"/>
                <a:cs typeface="仿宋_GB2312" pitchFamily="49" charset="-122"/>
              </a:rPr>
              <a:t>条</a:t>
            </a:r>
            <a:endParaRPr lang="en-US" altLang="zh-CN" sz="2800" b="1" dirty="0" smtClean="0">
              <a:latin typeface="微软雅黑" pitchFamily="34" charset="-122"/>
              <a:ea typeface="微软雅黑" pitchFamily="34" charset="-122"/>
              <a:cs typeface="仿宋_GB2312" pitchFamily="49" charset="-122"/>
            </a:endParaRPr>
          </a:p>
          <a:p>
            <a:pPr indent="406400">
              <a:lnSpc>
                <a:spcPct val="200000"/>
              </a:lnSpc>
            </a:pPr>
            <a:r>
              <a:rPr lang="zh-CN" altLang="en-US" sz="2800" b="1" dirty="0" smtClean="0">
                <a:latin typeface="微软雅黑" pitchFamily="34" charset="-122"/>
                <a:ea typeface="微软雅黑" pitchFamily="34" charset="-122"/>
                <a:cs typeface="仿宋_GB2312" pitchFamily="49" charset="-122"/>
              </a:rPr>
              <a:t>第三板块：第六章至第八章，</a:t>
            </a:r>
            <a:r>
              <a:rPr lang="en-US" altLang="zh-CN" sz="2800" b="1" dirty="0" smtClean="0">
                <a:latin typeface="微软雅黑" pitchFamily="34" charset="-122"/>
                <a:ea typeface="微软雅黑" pitchFamily="34" charset="-122"/>
                <a:cs typeface="仿宋_GB2312" pitchFamily="49" charset="-122"/>
              </a:rPr>
              <a:t>11</a:t>
            </a:r>
            <a:r>
              <a:rPr lang="zh-CN" altLang="en-US" sz="2800" b="1" dirty="0" smtClean="0">
                <a:latin typeface="微软雅黑" pitchFamily="34" charset="-122"/>
                <a:ea typeface="微软雅黑" pitchFamily="34" charset="-122"/>
                <a:cs typeface="仿宋_GB2312" pitchFamily="49" charset="-122"/>
              </a:rPr>
              <a:t>条</a:t>
            </a:r>
          </a:p>
          <a:p>
            <a:pPr indent="406400">
              <a:lnSpc>
                <a:spcPct val="200000"/>
              </a:lnSpc>
            </a:pPr>
            <a:endParaRPr lang="zh-CN" altLang="en-US" sz="2800" b="1" dirty="0">
              <a:latin typeface="微软雅黑" pitchFamily="34" charset="-122"/>
              <a:ea typeface="微软雅黑" pitchFamily="34" charset="-122"/>
              <a:cs typeface="仿宋_GB2312" pitchFamily="49" charset="-122"/>
            </a:endParaRPr>
          </a:p>
        </p:txBody>
      </p:sp>
      <p:pic>
        <p:nvPicPr>
          <p:cNvPr id="6" name="图片 5" descr="bc2d768cbc6541b773dcb9f013cdee22.jpg"/>
          <p:cNvPicPr>
            <a:picLocks noChangeAspect="1"/>
          </p:cNvPicPr>
          <p:nvPr/>
        </p:nvPicPr>
        <p:blipFill>
          <a:blip r:embed="rId4"/>
          <a:stretch>
            <a:fillRect/>
          </a:stretch>
        </p:blipFill>
        <p:spPr>
          <a:xfrm>
            <a:off x="7877744" y="5284269"/>
            <a:ext cx="2459789" cy="1174280"/>
          </a:xfrm>
          <a:prstGeom prst="ellipse">
            <a:avLst/>
          </a:prstGeom>
          <a:ln>
            <a:noFill/>
          </a:ln>
          <a:effectLst>
            <a:softEdge rad="112500"/>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17411"/>
                                        </p:tgtEl>
                                        <p:attrNameLst>
                                          <p:attrName>style.visibility</p:attrName>
                                        </p:attrNameLst>
                                      </p:cBhvr>
                                      <p:to>
                                        <p:strVal val="visible"/>
                                      </p:to>
                                    </p:set>
                                    <p:animEffect transition="in" filter="plus(in)">
                                      <p:cBhvr>
                                        <p:cTn id="13" dur="20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7411"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1723725" y="2441641"/>
            <a:ext cx="7975600" cy="4286417"/>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四、全面落实党内监督责任</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17411" name="文本框 1"/>
          <p:cNvSpPr txBox="1">
            <a:spLocks noChangeArrowheads="1"/>
          </p:cNvSpPr>
          <p:nvPr/>
        </p:nvSpPr>
        <p:spPr bwMode="auto">
          <a:xfrm>
            <a:off x="1241657" y="2167754"/>
            <a:ext cx="9808145" cy="954107"/>
          </a:xfrm>
          <a:prstGeom prst="rect">
            <a:avLst/>
          </a:prstGeom>
          <a:noFill/>
          <a:ln w="9525">
            <a:noFill/>
            <a:miter lim="800000"/>
            <a:headEnd/>
            <a:tailEnd/>
          </a:ln>
        </p:spPr>
        <p:txBody>
          <a:bodyPr wrap="square">
            <a:spAutoFit/>
          </a:bodyPr>
          <a:lstStyle/>
          <a:p>
            <a:pPr indent="406400">
              <a:lnSpc>
                <a:spcPct val="200000"/>
              </a:lnSpc>
              <a:buClr>
                <a:srgbClr val="FF0000"/>
              </a:buClr>
              <a:buFont typeface="Wingdings" pitchFamily="2" charset="2"/>
              <a:buChar char="Ø"/>
            </a:pPr>
            <a:r>
              <a:rPr lang="zh-CN" altLang="en-US" sz="2800" b="1" dirty="0" smtClean="0">
                <a:latin typeface="微软雅黑" pitchFamily="34" charset="-122"/>
                <a:ea typeface="微软雅黑" pitchFamily="34" charset="-122"/>
                <a:cs typeface="仿宋_GB2312" pitchFamily="49" charset="-122"/>
              </a:rPr>
              <a:t>   </a:t>
            </a:r>
            <a:r>
              <a:rPr lang="en-US" altLang="zh-CN" sz="2800" b="1" dirty="0" smtClean="0">
                <a:latin typeface="微软雅黑" pitchFamily="34" charset="-122"/>
                <a:ea typeface="微软雅黑" pitchFamily="34" charset="-122"/>
                <a:cs typeface="仿宋_GB2312" pitchFamily="49" charset="-122"/>
              </a:rPr>
              <a:t>《</a:t>
            </a:r>
            <a:r>
              <a:rPr lang="zh-CN" altLang="en-US" sz="2800" b="1" dirty="0" smtClean="0">
                <a:latin typeface="微软雅黑" pitchFamily="34" charset="-122"/>
                <a:ea typeface="微软雅黑" pitchFamily="34" charset="-122"/>
                <a:cs typeface="仿宋_GB2312" pitchFamily="49" charset="-122"/>
              </a:rPr>
              <a:t>公报</a:t>
            </a:r>
            <a:r>
              <a:rPr lang="en-US" altLang="zh-CN" sz="2800" b="1" dirty="0" smtClean="0">
                <a:latin typeface="微软雅黑" pitchFamily="34" charset="-122"/>
                <a:ea typeface="微软雅黑" pitchFamily="34" charset="-122"/>
                <a:cs typeface="仿宋_GB2312" pitchFamily="49" charset="-122"/>
              </a:rPr>
              <a:t>》</a:t>
            </a:r>
            <a:r>
              <a:rPr lang="zh-CN" altLang="en-US" sz="2800" b="1" dirty="0" smtClean="0">
                <a:latin typeface="微软雅黑" pitchFamily="34" charset="-122"/>
                <a:ea typeface="微软雅黑" pitchFamily="34" charset="-122"/>
                <a:cs typeface="仿宋_GB2312" pitchFamily="49" charset="-122"/>
              </a:rPr>
              <a:t>：</a:t>
            </a:r>
            <a:r>
              <a:rPr lang="zh-CN" altLang="en-US" sz="2800" b="1" dirty="0" smtClean="0">
                <a:solidFill>
                  <a:srgbClr val="FF0000"/>
                </a:solidFill>
                <a:latin typeface="微软雅黑" pitchFamily="34" charset="-122"/>
                <a:ea typeface="微软雅黑" pitchFamily="34" charset="-122"/>
                <a:cs typeface="仿宋_GB2312" pitchFamily="49" charset="-122"/>
              </a:rPr>
              <a:t>明确提出党内监督是全面从严治党的重要部分</a:t>
            </a:r>
            <a:endParaRPr lang="zh-CN" altLang="en-US" sz="2800" b="1" dirty="0">
              <a:latin typeface="微软雅黑" pitchFamily="34" charset="-122"/>
              <a:ea typeface="微软雅黑" pitchFamily="34" charset="-122"/>
              <a:cs typeface="仿宋_GB2312" pitchFamily="49" charset="-122"/>
            </a:endParaRPr>
          </a:p>
        </p:txBody>
      </p:sp>
      <p:sp>
        <p:nvSpPr>
          <p:cNvPr id="7" name="TextBox 6"/>
          <p:cNvSpPr txBox="1"/>
          <p:nvPr/>
        </p:nvSpPr>
        <p:spPr>
          <a:xfrm>
            <a:off x="2329313" y="1761423"/>
            <a:ext cx="6795436" cy="523220"/>
          </a:xfrm>
          <a:prstGeom prst="rect">
            <a:avLst/>
          </a:prstGeom>
          <a:noFill/>
        </p:spPr>
        <p:txBody>
          <a:bodyPr wrap="square" rtlCol="0">
            <a:spAutoFit/>
          </a:bodyPr>
          <a:lstStyle/>
          <a:p>
            <a:r>
              <a:rPr lang="zh-CN" altLang="en-US" sz="2800" b="1" dirty="0" smtClean="0">
                <a:latin typeface="微软雅黑" pitchFamily="34" charset="-122"/>
                <a:ea typeface="微软雅黑" pitchFamily="34" charset="-122"/>
              </a:rPr>
              <a:t>（一）理解党内监督的重要性</a:t>
            </a:r>
            <a:endParaRPr lang="zh-CN" altLang="en-US" sz="2800" b="1" dirty="0">
              <a:latin typeface="微软雅黑" pitchFamily="34" charset="-122"/>
              <a:ea typeface="微软雅黑" pitchFamily="34" charset="-122"/>
            </a:endParaRPr>
          </a:p>
        </p:txBody>
      </p:sp>
      <p:grpSp>
        <p:nvGrpSpPr>
          <p:cNvPr id="11" name="组合 10"/>
          <p:cNvGrpSpPr/>
          <p:nvPr/>
        </p:nvGrpSpPr>
        <p:grpSpPr>
          <a:xfrm>
            <a:off x="1809551" y="3214838"/>
            <a:ext cx="9317254" cy="3282214"/>
            <a:chOff x="1386039" y="3224463"/>
            <a:chExt cx="9317254" cy="3282214"/>
          </a:xfrm>
        </p:grpSpPr>
        <p:pic>
          <p:nvPicPr>
            <p:cNvPr id="8" name="图片 7" descr="b0b0682a258202e4ab6dd379aff80a86.jpg"/>
            <p:cNvPicPr>
              <a:picLocks noChangeAspect="1"/>
            </p:cNvPicPr>
            <p:nvPr/>
          </p:nvPicPr>
          <p:blipFill>
            <a:blip r:embed="rId4"/>
            <a:stretch>
              <a:fillRect/>
            </a:stretch>
          </p:blipFill>
          <p:spPr>
            <a:xfrm>
              <a:off x="1386039" y="3224727"/>
              <a:ext cx="4446870" cy="3281950"/>
            </a:xfrm>
            <a:prstGeom prst="rect">
              <a:avLst/>
            </a:prstGeom>
            <a:ln>
              <a:noFill/>
            </a:ln>
            <a:effectLst>
              <a:outerShdw blurRad="190500" algn="tl" rotWithShape="0">
                <a:srgbClr val="000000">
                  <a:alpha val="70000"/>
                </a:srgbClr>
              </a:outerShdw>
            </a:effectLst>
          </p:spPr>
        </p:pic>
        <p:pic>
          <p:nvPicPr>
            <p:cNvPr id="10" name="图片 9" descr="28cb3e53783f65e0d40cba7a52a7b6f6.jpg"/>
            <p:cNvPicPr>
              <a:picLocks noChangeAspect="1"/>
            </p:cNvPicPr>
            <p:nvPr/>
          </p:nvPicPr>
          <p:blipFill>
            <a:blip r:embed="rId5"/>
            <a:stretch>
              <a:fillRect/>
            </a:stretch>
          </p:blipFill>
          <p:spPr>
            <a:xfrm>
              <a:off x="5909911" y="3224463"/>
              <a:ext cx="4793382" cy="3272590"/>
            </a:xfrm>
            <a:prstGeom prst="rect">
              <a:avLst/>
            </a:prstGeom>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7411"/>
                                        </p:tgtEl>
                                        <p:attrNameLst>
                                          <p:attrName>style.visibility</p:attrName>
                                        </p:attrNameLst>
                                      </p:cBhvr>
                                      <p:to>
                                        <p:strVal val="visible"/>
                                      </p:to>
                                    </p:set>
                                    <p:anim calcmode="lin" valueType="num">
                                      <p:cBhvr>
                                        <p:cTn id="13" dur="500" fill="hold"/>
                                        <p:tgtEl>
                                          <p:spTgt spid="17411"/>
                                        </p:tgtEl>
                                        <p:attrNameLst>
                                          <p:attrName>ppt_w</p:attrName>
                                        </p:attrNameLst>
                                      </p:cBhvr>
                                      <p:tavLst>
                                        <p:tav tm="0">
                                          <p:val>
                                            <p:fltVal val="0"/>
                                          </p:val>
                                        </p:tav>
                                        <p:tav tm="100000">
                                          <p:val>
                                            <p:strVal val="#ppt_w"/>
                                          </p:val>
                                        </p:tav>
                                      </p:tavLst>
                                    </p:anim>
                                    <p:anim calcmode="lin" valueType="num">
                                      <p:cBhvr>
                                        <p:cTn id="14" dur="500" fill="hold"/>
                                        <p:tgtEl>
                                          <p:spTgt spid="17411"/>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4)">
                                      <p:cBhvr>
                                        <p:cTn id="1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1723725" y="2441641"/>
            <a:ext cx="7975600" cy="4286417"/>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四、全面落实党内监督责任</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17411" name="文本框 1"/>
          <p:cNvSpPr txBox="1">
            <a:spLocks noChangeArrowheads="1"/>
          </p:cNvSpPr>
          <p:nvPr/>
        </p:nvSpPr>
        <p:spPr bwMode="auto">
          <a:xfrm>
            <a:off x="1771047" y="2446888"/>
            <a:ext cx="9500135" cy="523220"/>
          </a:xfrm>
          <a:prstGeom prst="rect">
            <a:avLst/>
          </a:prstGeom>
          <a:noFill/>
          <a:ln w="9525">
            <a:noFill/>
            <a:miter lim="800000"/>
            <a:headEnd/>
            <a:tailEnd/>
          </a:ln>
        </p:spPr>
        <p:txBody>
          <a:bodyPr wrap="square">
            <a:spAutoFit/>
          </a:bodyPr>
          <a:lstStyle/>
          <a:p>
            <a:pPr indent="406400">
              <a:buClr>
                <a:srgbClr val="FF0000"/>
              </a:buClr>
              <a:buFont typeface="Wingdings" pitchFamily="2" charset="2"/>
              <a:buChar char="Ø"/>
            </a:pPr>
            <a:r>
              <a:rPr lang="zh-CN" altLang="en-US" sz="2800" b="1" dirty="0" smtClean="0">
                <a:latin typeface="微软雅黑" pitchFamily="34" charset="-122"/>
                <a:ea typeface="微软雅黑" pitchFamily="34" charset="-122"/>
                <a:cs typeface="仿宋_GB2312" pitchFamily="49" charset="-122"/>
              </a:rPr>
              <a:t>   </a:t>
            </a:r>
            <a:r>
              <a:rPr lang="en-US" altLang="zh-CN" sz="2800" b="1" dirty="0" smtClean="0">
                <a:latin typeface="微软雅黑" pitchFamily="34" charset="-122"/>
                <a:ea typeface="微软雅黑" pitchFamily="34" charset="-122"/>
                <a:cs typeface="仿宋_GB2312" pitchFamily="49" charset="-122"/>
              </a:rPr>
              <a:t>《</a:t>
            </a:r>
            <a:r>
              <a:rPr lang="zh-CN" altLang="en-US" sz="2800" b="1" dirty="0" smtClean="0">
                <a:latin typeface="微软雅黑" pitchFamily="34" charset="-122"/>
                <a:ea typeface="微软雅黑" pitchFamily="34" charset="-122"/>
                <a:cs typeface="仿宋_GB2312" pitchFamily="49" charset="-122"/>
              </a:rPr>
              <a:t>公报</a:t>
            </a:r>
            <a:r>
              <a:rPr lang="en-US" altLang="zh-CN" sz="2800" b="1" dirty="0" smtClean="0">
                <a:latin typeface="微软雅黑" pitchFamily="34" charset="-122"/>
                <a:ea typeface="微软雅黑" pitchFamily="34" charset="-122"/>
                <a:cs typeface="仿宋_GB2312" pitchFamily="49" charset="-122"/>
              </a:rPr>
              <a:t>》</a:t>
            </a:r>
            <a:r>
              <a:rPr lang="zh-CN" altLang="en-US" sz="2800" b="1" dirty="0" smtClean="0">
                <a:latin typeface="微软雅黑" pitchFamily="34" charset="-122"/>
                <a:ea typeface="微软雅黑" pitchFamily="34" charset="-122"/>
                <a:cs typeface="仿宋_GB2312" pitchFamily="49" charset="-122"/>
              </a:rPr>
              <a:t>：</a:t>
            </a:r>
            <a:r>
              <a:rPr lang="zh-CN" altLang="en-US" sz="2800" b="1" dirty="0" smtClean="0">
                <a:solidFill>
                  <a:srgbClr val="FF0000"/>
                </a:solidFill>
                <a:latin typeface="微软雅黑" pitchFamily="34" charset="-122"/>
                <a:ea typeface="微软雅黑" pitchFamily="34" charset="-122"/>
                <a:cs typeface="仿宋_GB2312" pitchFamily="49" charset="-122"/>
              </a:rPr>
              <a:t>党内监督没有禁区、没有例外</a:t>
            </a:r>
          </a:p>
        </p:txBody>
      </p:sp>
      <p:sp>
        <p:nvSpPr>
          <p:cNvPr id="7" name="TextBox 6"/>
          <p:cNvSpPr txBox="1"/>
          <p:nvPr/>
        </p:nvSpPr>
        <p:spPr>
          <a:xfrm>
            <a:off x="2329313" y="1761423"/>
            <a:ext cx="6795436" cy="523220"/>
          </a:xfrm>
          <a:prstGeom prst="rect">
            <a:avLst/>
          </a:prstGeom>
          <a:noFill/>
        </p:spPr>
        <p:txBody>
          <a:bodyPr wrap="square" rtlCol="0">
            <a:spAutoFit/>
          </a:bodyPr>
          <a:lstStyle/>
          <a:p>
            <a:r>
              <a:rPr lang="zh-CN" altLang="en-US" sz="2800" b="1" dirty="0" smtClean="0">
                <a:latin typeface="微软雅黑" pitchFamily="34" charset="-122"/>
                <a:ea typeface="微软雅黑" pitchFamily="34" charset="-122"/>
              </a:rPr>
              <a:t>（二）理解和把握党内监督的任务和内容</a:t>
            </a:r>
            <a:endParaRPr lang="zh-CN" altLang="en-US" sz="2800" b="1" dirty="0">
              <a:latin typeface="微软雅黑" pitchFamily="34" charset="-122"/>
              <a:ea typeface="微软雅黑" pitchFamily="34" charset="-122"/>
            </a:endParaRPr>
          </a:p>
        </p:txBody>
      </p:sp>
      <p:grpSp>
        <p:nvGrpSpPr>
          <p:cNvPr id="9" name="组合 8"/>
          <p:cNvGrpSpPr/>
          <p:nvPr/>
        </p:nvGrpSpPr>
        <p:grpSpPr>
          <a:xfrm>
            <a:off x="1506287" y="2797413"/>
            <a:ext cx="9434513" cy="2713050"/>
            <a:chOff x="1073150" y="2679436"/>
            <a:chExt cx="9434513" cy="2713050"/>
          </a:xfrm>
        </p:grpSpPr>
        <p:sp>
          <p:nvSpPr>
            <p:cNvPr id="11" name="矩形"/>
            <p:cNvSpPr>
              <a:spLocks/>
            </p:cNvSpPr>
            <p:nvPr/>
          </p:nvSpPr>
          <p:spPr>
            <a:xfrm>
              <a:off x="3952393" y="2679436"/>
              <a:ext cx="4344584" cy="525886"/>
            </a:xfrm>
            <a:prstGeom prst="rect">
              <a:avLst/>
            </a:prstGeom>
            <a:noFill/>
            <a:ln w="9525" cmpd="sng">
              <a:prstDash val="solid"/>
              <a:miter/>
            </a:ln>
          </p:spPr>
          <p:txBody>
            <a:bodyPr vert="horz" wrap="square" lIns="144000" tIns="108000" rIns="144000" bIns="108000" anchor="ctr" anchorCtr="0">
              <a:prstTxWarp prst="textNoShape">
                <a:avLst/>
              </a:prstTxWarp>
            </a:bodyPr>
            <a:lstStyle/>
            <a:p>
              <a:pPr marL="0" indent="0" algn="l" fontAlgn="auto">
                <a:lnSpc>
                  <a:spcPct val="100000"/>
                </a:lnSpc>
                <a:spcBef>
                  <a:spcPts val="0"/>
                </a:spcBef>
                <a:spcAft>
                  <a:spcPts val="0"/>
                </a:spcAft>
                <a:buNone/>
              </a:pPr>
              <a:endParaRPr lang="zh-CN" altLang="en-US" sz="2400" dirty="0">
                <a:solidFill>
                  <a:schemeClr val="tx1"/>
                </a:solidFill>
                <a:latin typeface="Verdana" charset="0"/>
                <a:ea typeface="微软雅黑" charset="0"/>
                <a:cs typeface="微软雅黑" charset="0"/>
              </a:endParaRPr>
            </a:p>
          </p:txBody>
        </p:sp>
        <p:sp>
          <p:nvSpPr>
            <p:cNvPr id="12" name="矩形"/>
            <p:cNvSpPr>
              <a:spLocks/>
            </p:cNvSpPr>
            <p:nvPr/>
          </p:nvSpPr>
          <p:spPr>
            <a:xfrm>
              <a:off x="1598613" y="3292475"/>
              <a:ext cx="74612" cy="1320799"/>
            </a:xfrm>
            <a:prstGeom prst="rect">
              <a:avLst/>
            </a:prstGeom>
            <a:solidFill>
              <a:srgbClr val="FF8383"/>
            </a:solidFill>
            <a:ln w="12700" cmpd="sng">
              <a:noFill/>
              <a:prstDash val="solid"/>
              <a:miter/>
            </a:ln>
          </p:spPr>
        </p:sp>
        <p:sp>
          <p:nvSpPr>
            <p:cNvPr id="13" name="直线"/>
            <p:cNvSpPr>
              <a:spLocks/>
            </p:cNvSpPr>
            <p:nvPr/>
          </p:nvSpPr>
          <p:spPr>
            <a:xfrm>
              <a:off x="1766888" y="3567113"/>
              <a:ext cx="3509962" cy="0"/>
            </a:xfrm>
            <a:prstGeom prst="line">
              <a:avLst/>
            </a:prstGeom>
            <a:noFill/>
            <a:ln w="19050" cmpd="sng">
              <a:solidFill>
                <a:srgbClr val="BFBFBF"/>
              </a:solidFill>
              <a:prstDash val="sysDash"/>
              <a:miter/>
            </a:ln>
          </p:spPr>
        </p:sp>
        <p:sp>
          <p:nvSpPr>
            <p:cNvPr id="14" name="矩形"/>
            <p:cNvSpPr>
              <a:spLocks/>
            </p:cNvSpPr>
            <p:nvPr/>
          </p:nvSpPr>
          <p:spPr>
            <a:xfrm rot="16200000">
              <a:off x="471664" y="3893960"/>
              <a:ext cx="1633186" cy="430213"/>
            </a:xfrm>
            <a:prstGeom prst="rect">
              <a:avLst/>
            </a:prstGeom>
            <a:noFill/>
            <a:ln w="9525" cmpd="sng">
              <a:noFill/>
              <a:prstDash val="solid"/>
              <a:miter/>
            </a:ln>
          </p:spPr>
          <p:txBody>
            <a:bodyPr vert="vert" wrap="square" lIns="0" tIns="0" rIns="0" bIns="0" anchor="t" anchorCtr="0">
              <a:prstTxWarp prst="textNoShape">
                <a:avLst/>
              </a:prstTxWarp>
            </a:bodyPr>
            <a:lstStyle/>
            <a:p>
              <a:pPr marL="0" indent="0" algn="ctr" fontAlgn="auto">
                <a:lnSpc>
                  <a:spcPct val="100000"/>
                </a:lnSpc>
                <a:spcBef>
                  <a:spcPts val="0"/>
                </a:spcBef>
                <a:spcAft>
                  <a:spcPts val="0"/>
                </a:spcAft>
                <a:buNone/>
              </a:pPr>
              <a:r>
                <a:rPr lang="zh-CN" altLang="en-US" sz="2400" b="1" dirty="0" smtClean="0">
                  <a:solidFill>
                    <a:srgbClr val="FF0000"/>
                  </a:solidFill>
                  <a:latin typeface="方正粗圆简体" charset="0"/>
                  <a:ea typeface="方正粗圆简体" charset="0"/>
                  <a:cs typeface="微软雅黑" charset="0"/>
                </a:rPr>
                <a:t>四个做到</a:t>
              </a:r>
              <a:endParaRPr lang="zh-CN" altLang="en-US" sz="2400" b="1" dirty="0">
                <a:solidFill>
                  <a:srgbClr val="FF0000"/>
                </a:solidFill>
                <a:latin typeface="方正粗圆简体" charset="0"/>
                <a:ea typeface="方正粗圆简体" charset="0"/>
                <a:cs typeface="微软雅黑" charset="0"/>
              </a:endParaRPr>
            </a:p>
          </p:txBody>
        </p:sp>
        <p:sp>
          <p:nvSpPr>
            <p:cNvPr id="15" name="矩形"/>
            <p:cNvSpPr>
              <a:spLocks/>
            </p:cNvSpPr>
            <p:nvPr/>
          </p:nvSpPr>
          <p:spPr>
            <a:xfrm>
              <a:off x="1757263" y="3153610"/>
              <a:ext cx="3616325" cy="2190749"/>
            </a:xfrm>
            <a:prstGeom prst="rect">
              <a:avLst/>
            </a:prstGeom>
            <a:noFill/>
            <a:ln w="9525" cmpd="sng">
              <a:noFill/>
              <a:prstDash val="solid"/>
              <a:miter/>
            </a:ln>
          </p:spPr>
          <p:txBody>
            <a:bodyPr vert="horz" wrap="square" lIns="91440" tIns="45720" rIns="91440" bIns="45720" anchor="t" anchorCtr="0">
              <a:prstTxWarp prst="textNoShape">
                <a:avLst/>
              </a:prstTxWarp>
            </a:bodyPr>
            <a:lstStyle/>
            <a:p>
              <a:pPr marL="0" indent="0" algn="just" fontAlgn="auto">
                <a:lnSpc>
                  <a:spcPts val="2800"/>
                </a:lnSpc>
                <a:spcBef>
                  <a:spcPts val="0"/>
                </a:spcBef>
                <a:spcAft>
                  <a:spcPts val="0"/>
                </a:spcAft>
                <a:buNone/>
              </a:pPr>
              <a:r>
                <a:rPr lang="zh-CN" altLang="en-US" sz="2000" dirty="0" smtClean="0">
                  <a:solidFill>
                    <a:schemeClr val="tx1"/>
                  </a:solidFill>
                  <a:latin typeface="微软雅黑" charset="0"/>
                  <a:ea typeface="微软雅黑" charset="0"/>
                  <a:cs typeface="微软雅黑" charset="0"/>
                </a:rPr>
                <a:t>责任</a:t>
              </a:r>
              <a:r>
                <a:rPr lang="zh-CN" altLang="en-US" sz="2000" dirty="0">
                  <a:solidFill>
                    <a:schemeClr val="tx1"/>
                  </a:solidFill>
                  <a:latin typeface="微软雅黑" charset="0"/>
                  <a:ea typeface="微软雅黑" charset="0"/>
                  <a:cs typeface="微软雅黑" charset="0"/>
                </a:rPr>
                <a:t>规定</a:t>
              </a:r>
              <a:r>
                <a:rPr lang="zh-CN" altLang="en-US" sz="2000" dirty="0" smtClean="0">
                  <a:solidFill>
                    <a:schemeClr val="tx1"/>
                  </a:solidFill>
                  <a:latin typeface="微软雅黑" charset="0"/>
                  <a:ea typeface="微软雅黑" charset="0"/>
                  <a:cs typeface="微软雅黑" charset="0"/>
                </a:rPr>
                <a:t>：</a:t>
              </a:r>
              <a:endParaRPr lang="en-US" altLang="zh-CN" sz="2000" dirty="0" smtClean="0">
                <a:solidFill>
                  <a:schemeClr val="tx1"/>
                </a:solidFill>
                <a:latin typeface="微软雅黑" charset="0"/>
                <a:ea typeface="微软雅黑" charset="0"/>
                <a:cs typeface="微软雅黑" charset="0"/>
              </a:endParaRPr>
            </a:p>
            <a:p>
              <a:pPr marL="0" indent="0" algn="just" fontAlgn="auto">
                <a:lnSpc>
                  <a:spcPts val="2800"/>
                </a:lnSpc>
                <a:spcBef>
                  <a:spcPts val="0"/>
                </a:spcBef>
                <a:spcAft>
                  <a:spcPts val="0"/>
                </a:spcAft>
                <a:buNone/>
              </a:pPr>
              <a:r>
                <a:rPr lang="zh-CN" altLang="en-US" sz="2000" dirty="0" smtClean="0">
                  <a:solidFill>
                    <a:schemeClr val="tx1"/>
                  </a:solidFill>
                  <a:latin typeface="微软雅黑" charset="0"/>
                  <a:ea typeface="微软雅黑" charset="0"/>
                  <a:cs typeface="微软雅黑" charset="0"/>
                </a:rPr>
                <a:t>各级</a:t>
              </a:r>
              <a:r>
                <a:rPr lang="zh-CN" altLang="en-US" sz="2000" dirty="0">
                  <a:solidFill>
                    <a:schemeClr val="tx1"/>
                  </a:solidFill>
                  <a:latin typeface="微软雅黑" charset="0"/>
                  <a:ea typeface="微软雅黑" charset="0"/>
                  <a:cs typeface="微软雅黑" charset="0"/>
                </a:rPr>
                <a:t>党组织应当把信任激励同严格监督结合起来，促使党的领导干部做到</a:t>
              </a:r>
              <a:r>
                <a:rPr lang="zh-CN" altLang="en-US" sz="2000" dirty="0">
                  <a:solidFill>
                    <a:srgbClr val="FF0000"/>
                  </a:solidFill>
                  <a:latin typeface="微软雅黑" charset="0"/>
                  <a:ea typeface="微软雅黑" charset="0"/>
                  <a:cs typeface="微软雅黑" charset="0"/>
                </a:rPr>
                <a:t>“有权必有责、有责要担当，用权受监督、失责必追究。”</a:t>
              </a:r>
            </a:p>
          </p:txBody>
        </p:sp>
        <p:sp>
          <p:nvSpPr>
            <p:cNvPr id="16" name="矩形"/>
            <p:cNvSpPr>
              <a:spLocks/>
            </p:cNvSpPr>
            <p:nvPr/>
          </p:nvSpPr>
          <p:spPr>
            <a:xfrm>
              <a:off x="6738938" y="3292475"/>
              <a:ext cx="74611" cy="1320799"/>
            </a:xfrm>
            <a:prstGeom prst="rect">
              <a:avLst/>
            </a:prstGeom>
            <a:solidFill>
              <a:srgbClr val="FF8383"/>
            </a:solidFill>
            <a:ln w="12700" cmpd="sng">
              <a:noFill/>
              <a:prstDash val="solid"/>
              <a:miter/>
            </a:ln>
          </p:spPr>
        </p:sp>
        <p:sp>
          <p:nvSpPr>
            <p:cNvPr id="17" name="直线"/>
            <p:cNvSpPr>
              <a:spLocks/>
            </p:cNvSpPr>
            <p:nvPr/>
          </p:nvSpPr>
          <p:spPr>
            <a:xfrm>
              <a:off x="6907213" y="3567113"/>
              <a:ext cx="3497261" cy="0"/>
            </a:xfrm>
            <a:prstGeom prst="line">
              <a:avLst/>
            </a:prstGeom>
            <a:noFill/>
            <a:ln w="19050" cmpd="sng">
              <a:solidFill>
                <a:srgbClr val="BFBFBF"/>
              </a:solidFill>
              <a:prstDash val="sysDash"/>
              <a:miter/>
            </a:ln>
          </p:spPr>
        </p:sp>
        <p:sp>
          <p:nvSpPr>
            <p:cNvPr id="19" name="矩形"/>
            <p:cNvSpPr>
              <a:spLocks/>
            </p:cNvSpPr>
            <p:nvPr/>
          </p:nvSpPr>
          <p:spPr>
            <a:xfrm>
              <a:off x="6907213" y="3201737"/>
              <a:ext cx="3600450" cy="2190749"/>
            </a:xfrm>
            <a:prstGeom prst="rect">
              <a:avLst/>
            </a:prstGeom>
            <a:noFill/>
            <a:ln w="9525" cmpd="sng">
              <a:noFill/>
              <a:prstDash val="solid"/>
              <a:miter/>
            </a:ln>
          </p:spPr>
          <p:txBody>
            <a:bodyPr vert="horz" wrap="square" lIns="91440" tIns="45720" rIns="91440" bIns="45720" anchor="t" anchorCtr="0">
              <a:prstTxWarp prst="textNoShape">
                <a:avLst/>
              </a:prstTxWarp>
            </a:bodyPr>
            <a:lstStyle/>
            <a:p>
              <a:pPr marL="0" indent="0" algn="just" fontAlgn="auto">
                <a:lnSpc>
                  <a:spcPts val="2800"/>
                </a:lnSpc>
                <a:spcBef>
                  <a:spcPts val="0"/>
                </a:spcBef>
                <a:spcAft>
                  <a:spcPts val="0"/>
                </a:spcAft>
                <a:buNone/>
              </a:pPr>
              <a:r>
                <a:rPr lang="zh-CN" altLang="en-US" sz="2000" dirty="0" smtClean="0">
                  <a:solidFill>
                    <a:schemeClr val="tx1"/>
                  </a:solidFill>
                  <a:latin typeface="微软雅黑" charset="0"/>
                  <a:ea typeface="微软雅黑" charset="0"/>
                  <a:cs typeface="微软雅黑" charset="0"/>
                </a:rPr>
                <a:t>“三个监督”：</a:t>
              </a:r>
              <a:endParaRPr lang="en-US" altLang="zh-CN" sz="2000" dirty="0" smtClean="0">
                <a:solidFill>
                  <a:schemeClr val="tx1"/>
                </a:solidFill>
                <a:latin typeface="微软雅黑" charset="0"/>
                <a:ea typeface="微软雅黑" charset="0"/>
                <a:cs typeface="微软雅黑" charset="0"/>
              </a:endParaRPr>
            </a:p>
            <a:p>
              <a:pPr marL="0" indent="0" algn="just" fontAlgn="auto">
                <a:lnSpc>
                  <a:spcPts val="2800"/>
                </a:lnSpc>
                <a:spcBef>
                  <a:spcPts val="0"/>
                </a:spcBef>
                <a:spcAft>
                  <a:spcPts val="0"/>
                </a:spcAft>
                <a:buNone/>
              </a:pPr>
              <a:r>
                <a:rPr lang="zh-CN" altLang="en-US" sz="2000" dirty="0" smtClean="0">
                  <a:latin typeface="微软雅黑" charset="0"/>
                  <a:ea typeface="微软雅黑" charset="0"/>
                  <a:cs typeface="微软雅黑" charset="0"/>
                </a:rPr>
                <a:t>党内</a:t>
              </a:r>
              <a:r>
                <a:rPr lang="zh-CN" altLang="en-US" sz="2000" dirty="0">
                  <a:latin typeface="微软雅黑" charset="0"/>
                  <a:ea typeface="微软雅黑" charset="0"/>
                  <a:cs typeface="微软雅黑" charset="0"/>
                </a:rPr>
                <a:t>监督</a:t>
              </a:r>
              <a:r>
                <a:rPr lang="zh-CN" altLang="en-US" sz="2000" dirty="0">
                  <a:solidFill>
                    <a:schemeClr val="tx1"/>
                  </a:solidFill>
                  <a:latin typeface="微软雅黑" charset="0"/>
                  <a:ea typeface="微软雅黑" charset="0"/>
                  <a:cs typeface="微软雅黑" charset="0"/>
                </a:rPr>
                <a:t>要贯彻民主集中制，依规依纪进行，“强化自上而下的</a:t>
              </a:r>
              <a:r>
                <a:rPr lang="zh-CN" altLang="en-US" sz="2000" dirty="0">
                  <a:solidFill>
                    <a:srgbClr val="FF0000"/>
                  </a:solidFill>
                  <a:latin typeface="微软雅黑" charset="0"/>
                  <a:ea typeface="微软雅黑" charset="0"/>
                  <a:cs typeface="微软雅黑" charset="0"/>
                </a:rPr>
                <a:t>组织监督</a:t>
              </a:r>
              <a:r>
                <a:rPr lang="zh-CN" altLang="en-US" sz="2000" dirty="0">
                  <a:solidFill>
                    <a:schemeClr val="tx1"/>
                  </a:solidFill>
                  <a:latin typeface="微软雅黑" charset="0"/>
                  <a:ea typeface="微软雅黑" charset="0"/>
                  <a:cs typeface="微软雅黑" charset="0"/>
                </a:rPr>
                <a:t>，改进自下而上的</a:t>
              </a:r>
              <a:r>
                <a:rPr lang="zh-CN" altLang="en-US" sz="2000" dirty="0">
                  <a:solidFill>
                    <a:srgbClr val="FF0000"/>
                  </a:solidFill>
                  <a:latin typeface="微软雅黑" charset="0"/>
                  <a:ea typeface="微软雅黑" charset="0"/>
                  <a:cs typeface="微软雅黑" charset="0"/>
                </a:rPr>
                <a:t>民主监督</a:t>
              </a:r>
              <a:r>
                <a:rPr lang="zh-CN" altLang="en-US" sz="2000" dirty="0">
                  <a:solidFill>
                    <a:schemeClr val="tx1"/>
                  </a:solidFill>
                  <a:latin typeface="微软雅黑" charset="0"/>
                  <a:ea typeface="微软雅黑" charset="0"/>
                  <a:cs typeface="微软雅黑" charset="0"/>
                </a:rPr>
                <a:t>，发挥</a:t>
              </a:r>
              <a:r>
                <a:rPr lang="zh-CN" altLang="en-US" sz="2000" dirty="0">
                  <a:solidFill>
                    <a:srgbClr val="FF0000"/>
                  </a:solidFill>
                  <a:latin typeface="微软雅黑" charset="0"/>
                  <a:ea typeface="微软雅黑" charset="0"/>
                  <a:cs typeface="微软雅黑" charset="0"/>
                </a:rPr>
                <a:t>同级相互监督</a:t>
              </a:r>
              <a:r>
                <a:rPr lang="zh-CN" altLang="en-US" sz="2000" dirty="0">
                  <a:solidFill>
                    <a:schemeClr val="tx1"/>
                  </a:solidFill>
                  <a:latin typeface="微软雅黑" charset="0"/>
                  <a:ea typeface="微软雅黑" charset="0"/>
                  <a:cs typeface="微软雅黑" charset="0"/>
                </a:rPr>
                <a:t>作用。”</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7411"/>
                                        </p:tgtEl>
                                        <p:attrNameLst>
                                          <p:attrName>style.visibility</p:attrName>
                                        </p:attrNameLst>
                                      </p:cBhvr>
                                      <p:to>
                                        <p:strVal val="visible"/>
                                      </p:to>
                                    </p:set>
                                    <p:anim calcmode="lin" valueType="num">
                                      <p:cBhvr>
                                        <p:cTn id="13" dur="500" fill="hold"/>
                                        <p:tgtEl>
                                          <p:spTgt spid="17411"/>
                                        </p:tgtEl>
                                        <p:attrNameLst>
                                          <p:attrName>ppt_w</p:attrName>
                                        </p:attrNameLst>
                                      </p:cBhvr>
                                      <p:tavLst>
                                        <p:tav tm="0">
                                          <p:val>
                                            <p:fltVal val="0"/>
                                          </p:val>
                                        </p:tav>
                                        <p:tav tm="100000">
                                          <p:val>
                                            <p:strVal val="#ppt_w"/>
                                          </p:val>
                                        </p:tav>
                                      </p:tavLst>
                                    </p:anim>
                                    <p:anim calcmode="lin" valueType="num">
                                      <p:cBhvr>
                                        <p:cTn id="14" dur="500" fill="hold"/>
                                        <p:tgtEl>
                                          <p:spTgt spid="17411"/>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plus(in)">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1723725" y="2441641"/>
            <a:ext cx="7975600" cy="4286417"/>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四、全面落实党内监督责任</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17411" name="文本框 1"/>
          <p:cNvSpPr txBox="1">
            <a:spLocks noChangeArrowheads="1"/>
          </p:cNvSpPr>
          <p:nvPr/>
        </p:nvSpPr>
        <p:spPr bwMode="auto">
          <a:xfrm>
            <a:off x="1472664" y="2321759"/>
            <a:ext cx="9500135" cy="954107"/>
          </a:xfrm>
          <a:prstGeom prst="rect">
            <a:avLst/>
          </a:prstGeom>
          <a:noFill/>
          <a:ln w="9525">
            <a:noFill/>
            <a:miter lim="800000"/>
            <a:headEnd/>
            <a:tailEnd/>
          </a:ln>
        </p:spPr>
        <p:txBody>
          <a:bodyPr wrap="square">
            <a:spAutoFit/>
          </a:bodyPr>
          <a:lstStyle/>
          <a:p>
            <a:pPr indent="406400">
              <a:buClr>
                <a:srgbClr val="FF0000"/>
              </a:buClr>
              <a:buFont typeface="Wingdings" pitchFamily="2" charset="2"/>
              <a:buChar char="Ø"/>
            </a:pPr>
            <a:r>
              <a:rPr lang="zh-CN" altLang="en-US" sz="2800" b="1" dirty="0" smtClean="0">
                <a:latin typeface="微软雅黑" pitchFamily="34" charset="-122"/>
                <a:ea typeface="微软雅黑" pitchFamily="34" charset="-122"/>
                <a:cs typeface="仿宋_GB2312" pitchFamily="49" charset="-122"/>
              </a:rPr>
              <a:t>   </a:t>
            </a:r>
            <a:r>
              <a:rPr lang="en-US" altLang="zh-CN" sz="2800" b="1" dirty="0" smtClean="0">
                <a:latin typeface="微软雅黑" pitchFamily="34" charset="-122"/>
                <a:ea typeface="微软雅黑" pitchFamily="34" charset="-122"/>
                <a:cs typeface="仿宋_GB2312" pitchFamily="49" charset="-122"/>
              </a:rPr>
              <a:t>《</a:t>
            </a:r>
            <a:r>
              <a:rPr lang="zh-CN" altLang="en-US" sz="2800" b="1" dirty="0" smtClean="0">
                <a:latin typeface="微软雅黑" pitchFamily="34" charset="-122"/>
                <a:ea typeface="微软雅黑" pitchFamily="34" charset="-122"/>
                <a:cs typeface="仿宋_GB2312" pitchFamily="49" charset="-122"/>
              </a:rPr>
              <a:t>公报</a:t>
            </a:r>
            <a:r>
              <a:rPr lang="en-US" altLang="zh-CN" sz="2800" b="1" dirty="0" smtClean="0">
                <a:latin typeface="微软雅黑" pitchFamily="34" charset="-122"/>
                <a:ea typeface="微软雅黑" pitchFamily="34" charset="-122"/>
                <a:cs typeface="仿宋_GB2312" pitchFamily="49" charset="-122"/>
              </a:rPr>
              <a:t>》</a:t>
            </a:r>
            <a:r>
              <a:rPr lang="zh-CN" altLang="en-US" sz="2800" b="1" dirty="0" smtClean="0">
                <a:latin typeface="微软雅黑" pitchFamily="34" charset="-122"/>
                <a:ea typeface="微软雅黑" pitchFamily="34" charset="-122"/>
                <a:cs typeface="仿宋_GB2312" pitchFamily="49" charset="-122"/>
              </a:rPr>
              <a:t>：“党内监督的任务是</a:t>
            </a:r>
            <a:r>
              <a:rPr lang="zh-CN" altLang="en-US" sz="2800" b="1" dirty="0" smtClean="0">
                <a:solidFill>
                  <a:srgbClr val="FF0000"/>
                </a:solidFill>
                <a:latin typeface="微软雅黑" pitchFamily="34" charset="-122"/>
                <a:ea typeface="微软雅黑" pitchFamily="34" charset="-122"/>
                <a:cs typeface="仿宋_GB2312" pitchFamily="49" charset="-122"/>
              </a:rPr>
              <a:t>确保党章党规党纪在全党有效执行，维护党的团结统一。</a:t>
            </a:r>
            <a:r>
              <a:rPr lang="zh-CN" altLang="en-US" sz="2800" b="1" dirty="0" smtClean="0">
                <a:latin typeface="微软雅黑" pitchFamily="34" charset="-122"/>
                <a:ea typeface="微软雅黑" pitchFamily="34" charset="-122"/>
                <a:cs typeface="仿宋_GB2312" pitchFamily="49" charset="-122"/>
              </a:rPr>
              <a:t>”</a:t>
            </a:r>
          </a:p>
        </p:txBody>
      </p:sp>
      <p:sp>
        <p:nvSpPr>
          <p:cNvPr id="7" name="TextBox 6"/>
          <p:cNvSpPr txBox="1"/>
          <p:nvPr/>
        </p:nvSpPr>
        <p:spPr>
          <a:xfrm>
            <a:off x="2329313" y="1761423"/>
            <a:ext cx="6795436" cy="523220"/>
          </a:xfrm>
          <a:prstGeom prst="rect">
            <a:avLst/>
          </a:prstGeom>
          <a:noFill/>
        </p:spPr>
        <p:txBody>
          <a:bodyPr wrap="square" rtlCol="0">
            <a:spAutoFit/>
          </a:bodyPr>
          <a:lstStyle/>
          <a:p>
            <a:r>
              <a:rPr lang="zh-CN" altLang="en-US" sz="2800" b="1" dirty="0" smtClean="0">
                <a:latin typeface="微软雅黑" pitchFamily="34" charset="-122"/>
                <a:ea typeface="微软雅黑" pitchFamily="34" charset="-122"/>
              </a:rPr>
              <a:t>（二）理解和把握党内监督的任务和内容</a:t>
            </a:r>
            <a:endParaRPr lang="zh-CN" altLang="en-US" sz="2800" b="1" dirty="0">
              <a:latin typeface="微软雅黑" pitchFamily="34" charset="-122"/>
              <a:ea typeface="微软雅黑" pitchFamily="34" charset="-122"/>
            </a:endParaRPr>
          </a:p>
        </p:txBody>
      </p:sp>
      <p:grpSp>
        <p:nvGrpSpPr>
          <p:cNvPr id="18" name="组合 17"/>
          <p:cNvGrpSpPr/>
          <p:nvPr/>
        </p:nvGrpSpPr>
        <p:grpSpPr>
          <a:xfrm>
            <a:off x="1752618" y="3753854"/>
            <a:ext cx="9508941" cy="2945330"/>
            <a:chOff x="1598613" y="3292475"/>
            <a:chExt cx="9197665" cy="2581274"/>
          </a:xfrm>
        </p:grpSpPr>
        <p:sp>
          <p:nvSpPr>
            <p:cNvPr id="20" name="矩形"/>
            <p:cNvSpPr>
              <a:spLocks/>
            </p:cNvSpPr>
            <p:nvPr/>
          </p:nvSpPr>
          <p:spPr>
            <a:xfrm>
              <a:off x="1598613" y="3292475"/>
              <a:ext cx="74612" cy="1320799"/>
            </a:xfrm>
            <a:prstGeom prst="rect">
              <a:avLst/>
            </a:prstGeom>
            <a:solidFill>
              <a:srgbClr val="FF8383"/>
            </a:solidFill>
            <a:ln w="12700" cmpd="sng">
              <a:noFill/>
              <a:prstDash val="solid"/>
              <a:miter/>
            </a:ln>
          </p:spPr>
        </p:sp>
        <p:sp>
          <p:nvSpPr>
            <p:cNvPr id="21" name="直线"/>
            <p:cNvSpPr>
              <a:spLocks/>
            </p:cNvSpPr>
            <p:nvPr/>
          </p:nvSpPr>
          <p:spPr>
            <a:xfrm>
              <a:off x="1766888" y="3567113"/>
              <a:ext cx="3509962" cy="0"/>
            </a:xfrm>
            <a:prstGeom prst="line">
              <a:avLst/>
            </a:prstGeom>
            <a:noFill/>
            <a:ln w="19050" cmpd="sng">
              <a:solidFill>
                <a:srgbClr val="BFBFBF"/>
              </a:solidFill>
              <a:prstDash val="sysDash"/>
              <a:miter/>
            </a:ln>
          </p:spPr>
        </p:sp>
        <p:sp>
          <p:nvSpPr>
            <p:cNvPr id="22" name="矩形"/>
            <p:cNvSpPr>
              <a:spLocks/>
            </p:cNvSpPr>
            <p:nvPr/>
          </p:nvSpPr>
          <p:spPr>
            <a:xfrm>
              <a:off x="1766888" y="3683000"/>
              <a:ext cx="3600450" cy="2190749"/>
            </a:xfrm>
            <a:prstGeom prst="rect">
              <a:avLst/>
            </a:prstGeom>
            <a:noFill/>
            <a:ln w="9525" cmpd="sng">
              <a:noFill/>
              <a:prstDash val="solid"/>
              <a:miter/>
            </a:ln>
          </p:spPr>
          <p:txBody>
            <a:bodyPr vert="horz" wrap="square" lIns="91440" tIns="45720" rIns="91440" bIns="45720" anchor="t" anchorCtr="0">
              <a:prstTxWarp prst="textNoShape">
                <a:avLst/>
              </a:prstTxWarp>
            </a:bodyPr>
            <a:lstStyle/>
            <a:p>
              <a:pPr marL="0" indent="0" algn="just" fontAlgn="auto">
                <a:lnSpc>
                  <a:spcPts val="2800"/>
                </a:lnSpc>
                <a:spcBef>
                  <a:spcPts val="0"/>
                </a:spcBef>
                <a:spcAft>
                  <a:spcPts val="0"/>
                </a:spcAft>
                <a:buFont typeface="Wingdings" pitchFamily="2" charset="2"/>
                <a:buChar char="p"/>
              </a:pPr>
              <a:r>
                <a:rPr lang="zh-CN" altLang="en-US" sz="2000" dirty="0" smtClean="0">
                  <a:solidFill>
                    <a:schemeClr val="tx1"/>
                  </a:solidFill>
                  <a:latin typeface="微软雅黑" charset="0"/>
                  <a:ea typeface="微软雅黑" charset="0"/>
                  <a:cs typeface="微软雅黑" charset="0"/>
                </a:rPr>
                <a:t>解决</a:t>
              </a:r>
              <a:r>
                <a:rPr lang="zh-CN" altLang="en-US" sz="2000" dirty="0">
                  <a:solidFill>
                    <a:schemeClr val="tx1"/>
                  </a:solidFill>
                  <a:latin typeface="微软雅黑" charset="0"/>
                  <a:ea typeface="微软雅黑" charset="0"/>
                  <a:cs typeface="微软雅黑" charset="0"/>
                </a:rPr>
                <a:t>党的领导弱化、党的建设缺失、全面从严治党</a:t>
              </a:r>
              <a:r>
                <a:rPr lang="zh-CN" altLang="en-US" sz="2000" dirty="0" smtClean="0">
                  <a:solidFill>
                    <a:schemeClr val="tx1"/>
                  </a:solidFill>
                  <a:latin typeface="微软雅黑" charset="0"/>
                  <a:ea typeface="微软雅黑" charset="0"/>
                  <a:cs typeface="微软雅黑" charset="0"/>
                </a:rPr>
                <a:t>不力</a:t>
              </a:r>
              <a:endParaRPr lang="en-US" altLang="zh-CN" sz="2000" dirty="0" smtClean="0">
                <a:solidFill>
                  <a:schemeClr val="tx1"/>
                </a:solidFill>
                <a:latin typeface="微软雅黑" charset="0"/>
                <a:ea typeface="微软雅黑" charset="0"/>
                <a:cs typeface="微软雅黑" charset="0"/>
              </a:endParaRPr>
            </a:p>
            <a:p>
              <a:pPr marL="0" indent="0" algn="just" fontAlgn="auto">
                <a:lnSpc>
                  <a:spcPts val="2800"/>
                </a:lnSpc>
                <a:spcBef>
                  <a:spcPts val="0"/>
                </a:spcBef>
                <a:spcAft>
                  <a:spcPts val="0"/>
                </a:spcAft>
                <a:buFont typeface="Wingdings" pitchFamily="2" charset="2"/>
                <a:buChar char="p"/>
              </a:pPr>
              <a:r>
                <a:rPr lang="zh-CN" altLang="en-US" sz="2000" dirty="0" smtClean="0">
                  <a:latin typeface="微软雅黑" charset="0"/>
                  <a:ea typeface="微软雅黑" charset="0"/>
                  <a:cs typeface="微软雅黑" charset="0"/>
                </a:rPr>
                <a:t>解决</a:t>
              </a:r>
              <a:r>
                <a:rPr lang="zh-CN" altLang="en-US" sz="2000" dirty="0" smtClean="0">
                  <a:solidFill>
                    <a:schemeClr val="tx1"/>
                  </a:solidFill>
                  <a:latin typeface="微软雅黑" charset="0"/>
                  <a:ea typeface="微软雅黑" charset="0"/>
                  <a:cs typeface="微软雅黑" charset="0"/>
                </a:rPr>
                <a:t>党</a:t>
              </a:r>
              <a:r>
                <a:rPr lang="zh-CN" altLang="en-US" sz="2000" dirty="0">
                  <a:solidFill>
                    <a:schemeClr val="tx1"/>
                  </a:solidFill>
                  <a:latin typeface="微软雅黑" charset="0"/>
                  <a:ea typeface="微软雅黑" charset="0"/>
                  <a:cs typeface="微软雅黑" charset="0"/>
                </a:rPr>
                <a:t>的观念淡漠、组织涣散、纪律</a:t>
              </a:r>
              <a:r>
                <a:rPr lang="zh-CN" altLang="en-US" sz="2000" dirty="0" smtClean="0">
                  <a:solidFill>
                    <a:schemeClr val="tx1"/>
                  </a:solidFill>
                  <a:latin typeface="微软雅黑" charset="0"/>
                  <a:ea typeface="微软雅黑" charset="0"/>
                  <a:cs typeface="微软雅黑" charset="0"/>
                </a:rPr>
                <a:t>松弛</a:t>
              </a:r>
              <a:endParaRPr lang="en-US" altLang="zh-CN" sz="2000" dirty="0" smtClean="0">
                <a:solidFill>
                  <a:schemeClr val="tx1"/>
                </a:solidFill>
                <a:latin typeface="微软雅黑" charset="0"/>
                <a:ea typeface="微软雅黑" charset="0"/>
                <a:cs typeface="微软雅黑" charset="0"/>
              </a:endParaRPr>
            </a:p>
            <a:p>
              <a:pPr marL="0" indent="0" algn="just" fontAlgn="auto">
                <a:lnSpc>
                  <a:spcPts val="2800"/>
                </a:lnSpc>
                <a:spcBef>
                  <a:spcPts val="0"/>
                </a:spcBef>
                <a:spcAft>
                  <a:spcPts val="0"/>
                </a:spcAft>
                <a:buFont typeface="Wingdings" pitchFamily="2" charset="2"/>
                <a:buChar char="p"/>
              </a:pPr>
              <a:r>
                <a:rPr lang="zh-CN" altLang="en-US" sz="2000" dirty="0" smtClean="0">
                  <a:latin typeface="微软雅黑" charset="0"/>
                  <a:ea typeface="微软雅黑" charset="0"/>
                  <a:cs typeface="微软雅黑" charset="0"/>
                </a:rPr>
                <a:t>解决</a:t>
              </a:r>
              <a:r>
                <a:rPr lang="zh-CN" altLang="en-US" sz="2000" dirty="0" smtClean="0">
                  <a:solidFill>
                    <a:schemeClr val="tx1"/>
                  </a:solidFill>
                  <a:latin typeface="微软雅黑" charset="0"/>
                  <a:ea typeface="微软雅黑" charset="0"/>
                  <a:cs typeface="微软雅黑" charset="0"/>
                </a:rPr>
                <a:t>管</a:t>
              </a:r>
              <a:r>
                <a:rPr lang="zh-CN" altLang="en-US" sz="2000" dirty="0">
                  <a:solidFill>
                    <a:schemeClr val="tx1"/>
                  </a:solidFill>
                  <a:latin typeface="微软雅黑" charset="0"/>
                  <a:ea typeface="微软雅黑" charset="0"/>
                  <a:cs typeface="微软雅黑" charset="0"/>
                </a:rPr>
                <a:t>党治党宽松软</a:t>
              </a:r>
              <a:r>
                <a:rPr lang="zh-CN" altLang="en-US" sz="2000" dirty="0" smtClean="0">
                  <a:solidFill>
                    <a:schemeClr val="tx1"/>
                  </a:solidFill>
                  <a:latin typeface="微软雅黑" charset="0"/>
                  <a:ea typeface="微软雅黑" charset="0"/>
                  <a:cs typeface="微软雅黑" charset="0"/>
                </a:rPr>
                <a:t>问题</a:t>
              </a:r>
              <a:endParaRPr lang="zh-CN" altLang="en-US" sz="2000" dirty="0">
                <a:solidFill>
                  <a:schemeClr val="tx1"/>
                </a:solidFill>
                <a:latin typeface="微软雅黑" charset="0"/>
                <a:ea typeface="微软雅黑" charset="0"/>
                <a:cs typeface="微软雅黑" charset="0"/>
              </a:endParaRPr>
            </a:p>
          </p:txBody>
        </p:sp>
        <p:sp>
          <p:nvSpPr>
            <p:cNvPr id="23" name="矩形"/>
            <p:cNvSpPr>
              <a:spLocks/>
            </p:cNvSpPr>
            <p:nvPr/>
          </p:nvSpPr>
          <p:spPr>
            <a:xfrm>
              <a:off x="6738938" y="3292475"/>
              <a:ext cx="74611" cy="1320799"/>
            </a:xfrm>
            <a:prstGeom prst="rect">
              <a:avLst/>
            </a:prstGeom>
            <a:solidFill>
              <a:srgbClr val="FF8383"/>
            </a:solidFill>
            <a:ln w="12700" cmpd="sng">
              <a:noFill/>
              <a:prstDash val="solid"/>
              <a:miter/>
            </a:ln>
          </p:spPr>
        </p:sp>
        <p:sp>
          <p:nvSpPr>
            <p:cNvPr id="24" name="直线"/>
            <p:cNvSpPr>
              <a:spLocks/>
            </p:cNvSpPr>
            <p:nvPr/>
          </p:nvSpPr>
          <p:spPr>
            <a:xfrm>
              <a:off x="6907213" y="3567113"/>
              <a:ext cx="3497261" cy="0"/>
            </a:xfrm>
            <a:prstGeom prst="line">
              <a:avLst/>
            </a:prstGeom>
            <a:noFill/>
            <a:ln w="19050" cmpd="sng">
              <a:solidFill>
                <a:srgbClr val="BFBFBF"/>
              </a:solidFill>
              <a:prstDash val="sysDash"/>
              <a:miter/>
            </a:ln>
          </p:spPr>
        </p:sp>
        <p:sp>
          <p:nvSpPr>
            <p:cNvPr id="25" name="矩形"/>
            <p:cNvSpPr>
              <a:spLocks/>
            </p:cNvSpPr>
            <p:nvPr/>
          </p:nvSpPr>
          <p:spPr>
            <a:xfrm>
              <a:off x="6907213" y="3683000"/>
              <a:ext cx="3889065" cy="2190749"/>
            </a:xfrm>
            <a:prstGeom prst="rect">
              <a:avLst/>
            </a:prstGeom>
            <a:noFill/>
            <a:ln w="9525" cmpd="sng">
              <a:noFill/>
              <a:prstDash val="solid"/>
              <a:miter/>
            </a:ln>
          </p:spPr>
          <p:txBody>
            <a:bodyPr vert="horz" wrap="square" lIns="91440" tIns="45720" rIns="91440" bIns="45720" anchor="t" anchorCtr="0">
              <a:prstTxWarp prst="textNoShape">
                <a:avLst/>
              </a:prstTxWarp>
            </a:bodyPr>
            <a:lstStyle/>
            <a:p>
              <a:pPr marL="0" indent="0" algn="just" fontAlgn="auto">
                <a:lnSpc>
                  <a:spcPts val="2800"/>
                </a:lnSpc>
                <a:spcBef>
                  <a:spcPts val="0"/>
                </a:spcBef>
                <a:spcAft>
                  <a:spcPts val="0"/>
                </a:spcAft>
                <a:buFont typeface="Wingdings" pitchFamily="2" charset="2"/>
                <a:buChar char="p"/>
              </a:pPr>
              <a:r>
                <a:rPr lang="zh-CN" altLang="en-US" sz="2000" dirty="0" smtClean="0">
                  <a:solidFill>
                    <a:schemeClr val="tx1"/>
                  </a:solidFill>
                  <a:latin typeface="微软雅黑" charset="0"/>
                  <a:ea typeface="微软雅黑" charset="0"/>
                  <a:cs typeface="微软雅黑" charset="0"/>
                </a:rPr>
                <a:t>保证</a:t>
              </a:r>
              <a:r>
                <a:rPr lang="zh-CN" altLang="en-US" sz="2000" dirty="0">
                  <a:solidFill>
                    <a:schemeClr val="tx1"/>
                  </a:solidFill>
                  <a:latin typeface="微软雅黑" charset="0"/>
                  <a:ea typeface="微软雅黑" charset="0"/>
                  <a:cs typeface="微软雅黑" charset="0"/>
                </a:rPr>
                <a:t>党的组织充分履行职能、发挥核心</a:t>
              </a:r>
              <a:r>
                <a:rPr lang="zh-CN" altLang="en-US" sz="2000" dirty="0" smtClean="0">
                  <a:solidFill>
                    <a:schemeClr val="tx1"/>
                  </a:solidFill>
                  <a:latin typeface="微软雅黑" charset="0"/>
                  <a:ea typeface="微软雅黑" charset="0"/>
                  <a:cs typeface="微软雅黑" charset="0"/>
                </a:rPr>
                <a:t>作用</a:t>
              </a:r>
              <a:endParaRPr lang="en-US" altLang="zh-CN" sz="2000" dirty="0" smtClean="0">
                <a:solidFill>
                  <a:schemeClr val="tx1"/>
                </a:solidFill>
                <a:latin typeface="微软雅黑" charset="0"/>
                <a:ea typeface="微软雅黑" charset="0"/>
                <a:cs typeface="微软雅黑" charset="0"/>
              </a:endParaRPr>
            </a:p>
            <a:p>
              <a:pPr marL="0" indent="0" algn="just" fontAlgn="auto">
                <a:lnSpc>
                  <a:spcPts val="2800"/>
                </a:lnSpc>
                <a:spcBef>
                  <a:spcPts val="0"/>
                </a:spcBef>
                <a:spcAft>
                  <a:spcPts val="0"/>
                </a:spcAft>
                <a:buFont typeface="Wingdings" pitchFamily="2" charset="2"/>
                <a:buChar char="p"/>
              </a:pPr>
              <a:r>
                <a:rPr lang="zh-CN" altLang="en-US" sz="2000" dirty="0" smtClean="0">
                  <a:solidFill>
                    <a:schemeClr val="tx1"/>
                  </a:solidFill>
                  <a:latin typeface="微软雅黑" charset="0"/>
                  <a:ea typeface="微软雅黑" charset="0"/>
                  <a:cs typeface="微软雅黑" charset="0"/>
                </a:rPr>
                <a:t>保证</a:t>
              </a:r>
              <a:r>
                <a:rPr lang="zh-CN" altLang="en-US" sz="2000" dirty="0">
                  <a:solidFill>
                    <a:schemeClr val="tx1"/>
                  </a:solidFill>
                  <a:latin typeface="微软雅黑" charset="0"/>
                  <a:ea typeface="微软雅黑" charset="0"/>
                  <a:cs typeface="微软雅黑" charset="0"/>
                </a:rPr>
                <a:t>全体党员发挥先锋模范</a:t>
              </a:r>
              <a:r>
                <a:rPr lang="zh-CN" altLang="en-US" sz="2000" dirty="0" smtClean="0">
                  <a:solidFill>
                    <a:schemeClr val="tx1"/>
                  </a:solidFill>
                  <a:latin typeface="微软雅黑" charset="0"/>
                  <a:ea typeface="微软雅黑" charset="0"/>
                  <a:cs typeface="微软雅黑" charset="0"/>
                </a:rPr>
                <a:t>作用</a:t>
              </a:r>
              <a:endParaRPr lang="en-US" altLang="zh-CN" sz="2000" dirty="0" smtClean="0">
                <a:solidFill>
                  <a:schemeClr val="tx1"/>
                </a:solidFill>
                <a:latin typeface="微软雅黑" charset="0"/>
                <a:ea typeface="微软雅黑" charset="0"/>
                <a:cs typeface="微软雅黑" charset="0"/>
              </a:endParaRPr>
            </a:p>
            <a:p>
              <a:pPr marL="0" indent="0" algn="just" fontAlgn="auto">
                <a:lnSpc>
                  <a:spcPts val="2800"/>
                </a:lnSpc>
                <a:spcBef>
                  <a:spcPts val="0"/>
                </a:spcBef>
                <a:spcAft>
                  <a:spcPts val="0"/>
                </a:spcAft>
                <a:buFont typeface="Wingdings" pitchFamily="2" charset="2"/>
                <a:buChar char="p"/>
              </a:pPr>
              <a:r>
                <a:rPr lang="zh-CN" altLang="en-US" sz="2000" dirty="0" smtClean="0">
                  <a:solidFill>
                    <a:schemeClr val="tx1"/>
                  </a:solidFill>
                  <a:latin typeface="微软雅黑" charset="0"/>
                  <a:ea typeface="微软雅黑" charset="0"/>
                  <a:cs typeface="微软雅黑" charset="0"/>
                </a:rPr>
                <a:t>保证</a:t>
              </a:r>
              <a:r>
                <a:rPr lang="zh-CN" altLang="en-US" sz="2000" dirty="0">
                  <a:solidFill>
                    <a:schemeClr val="tx1"/>
                  </a:solidFill>
                  <a:latin typeface="微软雅黑" charset="0"/>
                  <a:ea typeface="微软雅黑" charset="0"/>
                  <a:cs typeface="微软雅黑" charset="0"/>
                </a:rPr>
                <a:t>党的领导干部忠诚干净</a:t>
              </a:r>
              <a:r>
                <a:rPr lang="zh-CN" altLang="en-US" sz="2000" dirty="0" smtClean="0">
                  <a:solidFill>
                    <a:schemeClr val="tx1"/>
                  </a:solidFill>
                  <a:latin typeface="微软雅黑" charset="0"/>
                  <a:ea typeface="微软雅黑" charset="0"/>
                  <a:cs typeface="微软雅黑" charset="0"/>
                </a:rPr>
                <a:t>担当</a:t>
              </a:r>
              <a:endParaRPr lang="zh-CN" altLang="en-US" sz="2000" dirty="0">
                <a:solidFill>
                  <a:schemeClr val="tx1"/>
                </a:solidFill>
                <a:latin typeface="微软雅黑" charset="0"/>
                <a:ea typeface="微软雅黑" charset="0"/>
                <a:cs typeface="微软雅黑" charset="0"/>
              </a:endParaRPr>
            </a:p>
          </p:txBody>
        </p:sp>
      </p:grpSp>
      <p:sp>
        <p:nvSpPr>
          <p:cNvPr id="26" name="TextBox 25"/>
          <p:cNvSpPr txBox="1"/>
          <p:nvPr/>
        </p:nvSpPr>
        <p:spPr>
          <a:xfrm>
            <a:off x="2098308" y="3513222"/>
            <a:ext cx="2415941" cy="523220"/>
          </a:xfrm>
          <a:prstGeom prst="rect">
            <a:avLst/>
          </a:prstGeom>
          <a:noFill/>
        </p:spPr>
        <p:txBody>
          <a:bodyPr wrap="square" rtlCol="0">
            <a:spAutoFit/>
          </a:bodyPr>
          <a:lstStyle/>
          <a:p>
            <a:r>
              <a:rPr lang="zh-CN" altLang="en-US" sz="2800" b="1" dirty="0" smtClean="0">
                <a:solidFill>
                  <a:srgbClr val="FF0000"/>
                </a:solidFill>
                <a:latin typeface="微软雅黑" pitchFamily="34" charset="-122"/>
                <a:ea typeface="微软雅黑" pitchFamily="34" charset="-122"/>
              </a:rPr>
              <a:t>“三大问题”</a:t>
            </a:r>
            <a:endParaRPr lang="zh-CN" altLang="en-US" sz="2800" b="1" dirty="0">
              <a:solidFill>
                <a:srgbClr val="FF0000"/>
              </a:solidFill>
              <a:latin typeface="微软雅黑" pitchFamily="34" charset="-122"/>
              <a:ea typeface="微软雅黑" pitchFamily="34" charset="-122"/>
            </a:endParaRPr>
          </a:p>
        </p:txBody>
      </p:sp>
      <p:sp>
        <p:nvSpPr>
          <p:cNvPr id="27" name="TextBox 26"/>
          <p:cNvSpPr txBox="1"/>
          <p:nvPr/>
        </p:nvSpPr>
        <p:spPr>
          <a:xfrm>
            <a:off x="7477226" y="3521242"/>
            <a:ext cx="2415941" cy="523220"/>
          </a:xfrm>
          <a:prstGeom prst="rect">
            <a:avLst/>
          </a:prstGeom>
          <a:noFill/>
        </p:spPr>
        <p:txBody>
          <a:bodyPr wrap="square" rtlCol="0">
            <a:spAutoFit/>
          </a:bodyPr>
          <a:lstStyle/>
          <a:p>
            <a:r>
              <a:rPr lang="zh-CN" altLang="en-US" sz="2800" b="1" dirty="0" smtClean="0">
                <a:solidFill>
                  <a:srgbClr val="FF0000"/>
                </a:solidFill>
                <a:latin typeface="微软雅黑" pitchFamily="34" charset="-122"/>
                <a:ea typeface="微软雅黑" pitchFamily="34" charset="-122"/>
              </a:rPr>
              <a:t>“三大保证”</a:t>
            </a:r>
            <a:endParaRPr lang="zh-CN" altLang="en-US" sz="2800" b="1" dirty="0">
              <a:solidFill>
                <a:srgbClr val="FF0000"/>
              </a:solidFill>
              <a:latin typeface="微软雅黑" pitchFamily="34" charset="-122"/>
              <a:ea typeface="微软雅黑" pitchFamily="3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p:cTn id="7" dur="500" fill="hold"/>
                                        <p:tgtEl>
                                          <p:spTgt spid="17411"/>
                                        </p:tgtEl>
                                        <p:attrNameLst>
                                          <p:attrName>ppt_w</p:attrName>
                                        </p:attrNameLst>
                                      </p:cBhvr>
                                      <p:tavLst>
                                        <p:tav tm="0">
                                          <p:val>
                                            <p:fltVal val="0"/>
                                          </p:val>
                                        </p:tav>
                                        <p:tav tm="100000">
                                          <p:val>
                                            <p:strVal val="#ppt_w"/>
                                          </p:val>
                                        </p:tav>
                                      </p:tavLst>
                                    </p:anim>
                                    <p:anim calcmode="lin" valueType="num">
                                      <p:cBhvr>
                                        <p:cTn id="8" dur="500" fill="hold"/>
                                        <p:tgtEl>
                                          <p:spTgt spid="1741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dissolve">
                                      <p:cBhvr>
                                        <p:cTn id="13" dur="500"/>
                                        <p:tgtEl>
                                          <p:spTgt spid="2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dissolve">
                                      <p:cBhvr>
                                        <p:cTn id="16" dur="500"/>
                                        <p:tgtEl>
                                          <p:spTgt spid="26"/>
                                        </p:tgtEl>
                                      </p:cBhvr>
                                    </p:animEffect>
                                  </p:childTnLst>
                                </p:cTn>
                              </p:par>
                              <p:par>
                                <p:cTn id="17" presetID="9"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dissolv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26" grpId="0"/>
      <p:bldP spid="2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1723725" y="2441641"/>
            <a:ext cx="7975600" cy="4286417"/>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四、全面落实党内监督责任</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17411" name="文本框 1"/>
          <p:cNvSpPr txBox="1">
            <a:spLocks noChangeArrowheads="1"/>
          </p:cNvSpPr>
          <p:nvPr/>
        </p:nvSpPr>
        <p:spPr bwMode="auto">
          <a:xfrm>
            <a:off x="1607418" y="2427637"/>
            <a:ext cx="9500135" cy="523220"/>
          </a:xfrm>
          <a:prstGeom prst="rect">
            <a:avLst/>
          </a:prstGeom>
          <a:noFill/>
          <a:ln w="9525">
            <a:noFill/>
            <a:miter lim="800000"/>
            <a:headEnd/>
            <a:tailEnd/>
          </a:ln>
        </p:spPr>
        <p:txBody>
          <a:bodyPr wrap="square">
            <a:spAutoFit/>
          </a:bodyPr>
          <a:lstStyle/>
          <a:p>
            <a:pPr indent="406400">
              <a:buClr>
                <a:srgbClr val="FF0000"/>
              </a:buClr>
              <a:buFont typeface="Wingdings" pitchFamily="2" charset="2"/>
              <a:buChar char="Ø"/>
            </a:pPr>
            <a:r>
              <a:rPr lang="zh-CN" altLang="en-US" sz="2800" b="1" dirty="0" smtClean="0">
                <a:latin typeface="微软雅黑" pitchFamily="34" charset="-122"/>
                <a:ea typeface="微软雅黑" pitchFamily="34" charset="-122"/>
                <a:cs typeface="仿宋_GB2312" pitchFamily="49" charset="-122"/>
              </a:rPr>
              <a:t>   </a:t>
            </a:r>
            <a:r>
              <a:rPr lang="en-US" altLang="zh-CN" sz="2800" b="1" dirty="0" smtClean="0">
                <a:latin typeface="微软雅黑" pitchFamily="34" charset="-122"/>
                <a:ea typeface="微软雅黑" pitchFamily="34" charset="-122"/>
                <a:cs typeface="仿宋_GB2312" pitchFamily="49" charset="-122"/>
              </a:rPr>
              <a:t>《</a:t>
            </a:r>
            <a:r>
              <a:rPr lang="zh-CN" altLang="en-US" sz="2800" b="1" dirty="0" smtClean="0">
                <a:latin typeface="微软雅黑" pitchFamily="34" charset="-122"/>
                <a:ea typeface="微软雅黑" pitchFamily="34" charset="-122"/>
                <a:cs typeface="仿宋_GB2312" pitchFamily="49" charset="-122"/>
              </a:rPr>
              <a:t>公报</a:t>
            </a:r>
            <a:r>
              <a:rPr lang="en-US" altLang="zh-CN" sz="2800" b="1" dirty="0" smtClean="0">
                <a:latin typeface="微软雅黑" pitchFamily="34" charset="-122"/>
                <a:ea typeface="微软雅黑" pitchFamily="34" charset="-122"/>
                <a:cs typeface="仿宋_GB2312" pitchFamily="49" charset="-122"/>
              </a:rPr>
              <a:t>》</a:t>
            </a:r>
            <a:r>
              <a:rPr lang="zh-CN" altLang="en-US" sz="2800" b="1" dirty="0" smtClean="0">
                <a:latin typeface="微软雅黑" pitchFamily="34" charset="-122"/>
                <a:ea typeface="微软雅黑" pitchFamily="34" charset="-122"/>
                <a:cs typeface="仿宋_GB2312" pitchFamily="49" charset="-122"/>
              </a:rPr>
              <a:t>：明确提出加强党内监督的</a:t>
            </a:r>
            <a:r>
              <a:rPr lang="zh-CN" altLang="en-US" sz="2800" b="1" dirty="0" smtClean="0">
                <a:solidFill>
                  <a:srgbClr val="FF0000"/>
                </a:solidFill>
                <a:latin typeface="微软雅黑" pitchFamily="34" charset="-122"/>
                <a:ea typeface="微软雅黑" pitchFamily="34" charset="-122"/>
                <a:cs typeface="仿宋_GB2312" pitchFamily="49" charset="-122"/>
              </a:rPr>
              <a:t>主要内容</a:t>
            </a:r>
          </a:p>
        </p:txBody>
      </p:sp>
      <p:sp>
        <p:nvSpPr>
          <p:cNvPr id="7" name="TextBox 6"/>
          <p:cNvSpPr txBox="1"/>
          <p:nvPr/>
        </p:nvSpPr>
        <p:spPr>
          <a:xfrm>
            <a:off x="2329313" y="1761423"/>
            <a:ext cx="6795436" cy="523220"/>
          </a:xfrm>
          <a:prstGeom prst="rect">
            <a:avLst/>
          </a:prstGeom>
          <a:noFill/>
        </p:spPr>
        <p:txBody>
          <a:bodyPr wrap="square" rtlCol="0">
            <a:spAutoFit/>
          </a:bodyPr>
          <a:lstStyle/>
          <a:p>
            <a:r>
              <a:rPr lang="zh-CN" altLang="en-US" sz="2800" b="1" dirty="0" smtClean="0">
                <a:latin typeface="微软雅黑" pitchFamily="34" charset="-122"/>
                <a:ea typeface="微软雅黑" pitchFamily="34" charset="-122"/>
              </a:rPr>
              <a:t>（二）理解和把握党内监督的任务和内容</a:t>
            </a:r>
            <a:endParaRPr lang="zh-CN" altLang="en-US" sz="2800" b="1" dirty="0">
              <a:latin typeface="微软雅黑" pitchFamily="34" charset="-122"/>
              <a:ea typeface="微软雅黑" pitchFamily="34" charset="-122"/>
            </a:endParaRPr>
          </a:p>
        </p:txBody>
      </p:sp>
      <p:sp>
        <p:nvSpPr>
          <p:cNvPr id="26" name="TextBox 25"/>
          <p:cNvSpPr txBox="1"/>
          <p:nvPr/>
        </p:nvSpPr>
        <p:spPr>
          <a:xfrm>
            <a:off x="1588168" y="2983832"/>
            <a:ext cx="9365381" cy="3222998"/>
          </a:xfrm>
          <a:prstGeom prst="rect">
            <a:avLst/>
          </a:prstGeom>
          <a:noFill/>
        </p:spPr>
        <p:txBody>
          <a:bodyPr wrap="square" rtlCol="0">
            <a:spAutoFit/>
          </a:bodyPr>
          <a:lstStyle/>
          <a:p>
            <a:pPr>
              <a:lnSpc>
                <a:spcPct val="150000"/>
              </a:lnSpc>
            </a:pPr>
            <a:r>
              <a:rPr lang="zh-CN" altLang="en-US" sz="2800" b="1" dirty="0" smtClean="0">
                <a:solidFill>
                  <a:srgbClr val="FF0000"/>
                </a:solidFill>
                <a:latin typeface="+mn-ea"/>
                <a:ea typeface="+mn-ea"/>
              </a:rPr>
              <a:t>      </a:t>
            </a:r>
            <a:r>
              <a:rPr lang="zh-CN" altLang="en-US" sz="2800" b="1" dirty="0" smtClean="0">
                <a:solidFill>
                  <a:srgbClr val="FF0000"/>
                </a:solidFill>
                <a:latin typeface="微软雅黑" pitchFamily="34" charset="-122"/>
                <a:ea typeface="微软雅黑" pitchFamily="34" charset="-122"/>
              </a:rPr>
              <a:t>党内监督的主要内容：</a:t>
            </a:r>
            <a:endParaRPr lang="en-US" altLang="zh-CN" sz="2800" b="1" dirty="0" smtClean="0">
              <a:solidFill>
                <a:srgbClr val="FF0000"/>
              </a:solidFill>
              <a:latin typeface="微软雅黑" pitchFamily="34" charset="-122"/>
              <a:ea typeface="微软雅黑" pitchFamily="34" charset="-122"/>
            </a:endParaRPr>
          </a:p>
          <a:p>
            <a:pPr>
              <a:lnSpc>
                <a:spcPct val="150000"/>
              </a:lnSpc>
            </a:pPr>
            <a:r>
              <a:rPr lang="zh-CN" altLang="en-US" sz="2800" b="1" dirty="0" smtClean="0">
                <a:latin typeface="+mn-ea"/>
                <a:ea typeface="+mn-ea"/>
              </a:rPr>
              <a:t>      遵守党章党规和国家宪法法律，维护党中央集中统一领导，坚持民主集中制，落实全面从严治党责任，落实中央八项规定精神，坚持党的干部标准，廉洁自律、秉公用权，完成党中央和上级党组织部署的任务等情况。</a:t>
            </a:r>
            <a:endParaRPr lang="zh-CN" altLang="en-US" sz="2800" b="1" dirty="0">
              <a:latin typeface="+mn-ea"/>
              <a:ea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p:cTn id="7" dur="500" fill="hold"/>
                                        <p:tgtEl>
                                          <p:spTgt spid="17411"/>
                                        </p:tgtEl>
                                        <p:attrNameLst>
                                          <p:attrName>ppt_w</p:attrName>
                                        </p:attrNameLst>
                                      </p:cBhvr>
                                      <p:tavLst>
                                        <p:tav tm="0">
                                          <p:val>
                                            <p:fltVal val="0"/>
                                          </p:val>
                                        </p:tav>
                                        <p:tav tm="100000">
                                          <p:val>
                                            <p:strVal val="#ppt_w"/>
                                          </p:val>
                                        </p:tav>
                                      </p:tavLst>
                                    </p:anim>
                                    <p:anim calcmode="lin" valueType="num">
                                      <p:cBhvr>
                                        <p:cTn id="8" dur="500" fill="hold"/>
                                        <p:tgtEl>
                                          <p:spTgt spid="1741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dissolve">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26"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1723725" y="2441641"/>
            <a:ext cx="7975600" cy="4286417"/>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四、全面落实党内监督责任</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17411" name="文本框 1"/>
          <p:cNvSpPr txBox="1">
            <a:spLocks noChangeArrowheads="1"/>
          </p:cNvSpPr>
          <p:nvPr/>
        </p:nvSpPr>
        <p:spPr bwMode="auto">
          <a:xfrm>
            <a:off x="1472664" y="2321759"/>
            <a:ext cx="9500135" cy="954107"/>
          </a:xfrm>
          <a:prstGeom prst="rect">
            <a:avLst/>
          </a:prstGeom>
          <a:noFill/>
          <a:ln w="9525">
            <a:noFill/>
            <a:miter lim="800000"/>
            <a:headEnd/>
            <a:tailEnd/>
          </a:ln>
        </p:spPr>
        <p:txBody>
          <a:bodyPr wrap="square">
            <a:spAutoFit/>
          </a:bodyPr>
          <a:lstStyle/>
          <a:p>
            <a:pPr indent="406400">
              <a:buClr>
                <a:srgbClr val="FF0000"/>
              </a:buClr>
              <a:buFont typeface="Wingdings" pitchFamily="2" charset="2"/>
              <a:buChar char="Ø"/>
            </a:pPr>
            <a:r>
              <a:rPr lang="zh-CN" altLang="en-US" sz="2800" b="1" dirty="0" smtClean="0">
                <a:latin typeface="微软雅黑" pitchFamily="34" charset="-122"/>
                <a:ea typeface="微软雅黑" pitchFamily="34" charset="-122"/>
                <a:cs typeface="仿宋_GB2312" pitchFamily="49" charset="-122"/>
              </a:rPr>
              <a:t>   </a:t>
            </a:r>
            <a:r>
              <a:rPr lang="en-US" altLang="zh-CN" sz="2800" b="1" dirty="0" smtClean="0">
                <a:latin typeface="微软雅黑" pitchFamily="34" charset="-122"/>
                <a:ea typeface="微软雅黑" pitchFamily="34" charset="-122"/>
                <a:cs typeface="仿宋_GB2312" pitchFamily="49" charset="-122"/>
              </a:rPr>
              <a:t>《</a:t>
            </a:r>
            <a:r>
              <a:rPr lang="zh-CN" altLang="en-US" sz="2800" b="1" dirty="0" smtClean="0">
                <a:latin typeface="微软雅黑" pitchFamily="34" charset="-122"/>
                <a:ea typeface="微软雅黑" pitchFamily="34" charset="-122"/>
                <a:cs typeface="仿宋_GB2312" pitchFamily="49" charset="-122"/>
              </a:rPr>
              <a:t>公报</a:t>
            </a:r>
            <a:r>
              <a:rPr lang="en-US" altLang="zh-CN" sz="2800" b="1" dirty="0" smtClean="0">
                <a:latin typeface="微软雅黑" pitchFamily="34" charset="-122"/>
                <a:ea typeface="微软雅黑" pitchFamily="34" charset="-122"/>
                <a:cs typeface="仿宋_GB2312" pitchFamily="49" charset="-122"/>
              </a:rPr>
              <a:t>》</a:t>
            </a:r>
            <a:r>
              <a:rPr lang="zh-CN" altLang="en-US" sz="2800" b="1" dirty="0" smtClean="0">
                <a:latin typeface="微软雅黑" pitchFamily="34" charset="-122"/>
                <a:ea typeface="微软雅黑" pitchFamily="34" charset="-122"/>
                <a:cs typeface="仿宋_GB2312" pitchFamily="49" charset="-122"/>
              </a:rPr>
              <a:t>：“党内监督的重点对象是党的领导机关和领导干部特别是</a:t>
            </a:r>
            <a:r>
              <a:rPr lang="zh-CN" altLang="en-US" sz="2800" b="1" dirty="0" smtClean="0">
                <a:solidFill>
                  <a:srgbClr val="FF0000"/>
                </a:solidFill>
                <a:latin typeface="微软雅黑" pitchFamily="34" charset="-122"/>
                <a:ea typeface="微软雅黑" pitchFamily="34" charset="-122"/>
                <a:cs typeface="仿宋_GB2312" pitchFamily="49" charset="-122"/>
              </a:rPr>
              <a:t>主要领导干部</a:t>
            </a:r>
            <a:r>
              <a:rPr lang="zh-CN" altLang="en-US" sz="2800" b="1" dirty="0" smtClean="0">
                <a:latin typeface="微软雅黑" pitchFamily="34" charset="-122"/>
                <a:ea typeface="微软雅黑" pitchFamily="34" charset="-122"/>
                <a:cs typeface="仿宋_GB2312" pitchFamily="49" charset="-122"/>
              </a:rPr>
              <a:t>。”</a:t>
            </a:r>
            <a:endParaRPr lang="zh-CN" altLang="en-US" sz="2800" b="1" dirty="0" smtClean="0">
              <a:solidFill>
                <a:srgbClr val="FF0000"/>
              </a:solidFill>
              <a:latin typeface="微软雅黑" pitchFamily="34" charset="-122"/>
              <a:ea typeface="微软雅黑" pitchFamily="34" charset="-122"/>
              <a:cs typeface="仿宋_GB2312" pitchFamily="49" charset="-122"/>
            </a:endParaRPr>
          </a:p>
        </p:txBody>
      </p:sp>
      <p:sp>
        <p:nvSpPr>
          <p:cNvPr id="7" name="TextBox 6"/>
          <p:cNvSpPr txBox="1"/>
          <p:nvPr/>
        </p:nvSpPr>
        <p:spPr>
          <a:xfrm>
            <a:off x="2329312" y="1761423"/>
            <a:ext cx="8325853" cy="523220"/>
          </a:xfrm>
          <a:prstGeom prst="rect">
            <a:avLst/>
          </a:prstGeom>
          <a:noFill/>
        </p:spPr>
        <p:txBody>
          <a:bodyPr wrap="square" rtlCol="0">
            <a:spAutoFit/>
          </a:bodyPr>
          <a:lstStyle/>
          <a:p>
            <a:r>
              <a:rPr lang="zh-CN" altLang="en-US" sz="2800" b="1" dirty="0" smtClean="0">
                <a:latin typeface="微软雅黑" pitchFamily="34" charset="-122"/>
                <a:ea typeface="微软雅黑" pitchFamily="34" charset="-122"/>
              </a:rPr>
              <a:t>（三）理解和把握党内监督的制度安排和措施办法</a:t>
            </a:r>
            <a:endParaRPr lang="zh-CN" altLang="en-US" sz="2800" b="1" dirty="0">
              <a:latin typeface="微软雅黑" pitchFamily="34" charset="-122"/>
              <a:ea typeface="微软雅黑" pitchFamily="34" charset="-122"/>
            </a:endParaRPr>
          </a:p>
        </p:txBody>
      </p:sp>
      <p:sp>
        <p:nvSpPr>
          <p:cNvPr id="26" name="TextBox 25"/>
          <p:cNvSpPr txBox="1"/>
          <p:nvPr/>
        </p:nvSpPr>
        <p:spPr>
          <a:xfrm>
            <a:off x="1751798" y="3493971"/>
            <a:ext cx="9683015" cy="2677656"/>
          </a:xfrm>
          <a:prstGeom prst="rect">
            <a:avLst/>
          </a:prstGeom>
          <a:noFill/>
        </p:spPr>
        <p:txBody>
          <a:bodyPr wrap="square" rtlCol="0">
            <a:spAutoFit/>
          </a:bodyPr>
          <a:lstStyle/>
          <a:p>
            <a:pPr>
              <a:lnSpc>
                <a:spcPct val="150000"/>
              </a:lnSpc>
            </a:pPr>
            <a:r>
              <a:rPr lang="zh-CN" altLang="en-US" sz="2800" b="1" dirty="0" smtClean="0">
                <a:solidFill>
                  <a:srgbClr val="FF0000"/>
                </a:solidFill>
                <a:latin typeface="+mn-ea"/>
                <a:ea typeface="+mn-ea"/>
              </a:rPr>
              <a:t>      </a:t>
            </a:r>
            <a:r>
              <a:rPr lang="zh-CN" altLang="en-US" sz="2800" b="1" dirty="0" smtClean="0">
                <a:latin typeface="+mn-ea"/>
                <a:ea typeface="+mn-ea"/>
              </a:rPr>
              <a:t>党内监督必须把纪律挺在前面，运用监督执纪“四种形态”，要依规依纪进行执纪审查，重点审查</a:t>
            </a:r>
            <a:r>
              <a:rPr lang="zh-CN" altLang="en-US" sz="2800" b="1" dirty="0" smtClean="0">
                <a:solidFill>
                  <a:srgbClr val="FF0000"/>
                </a:solidFill>
                <a:latin typeface="微软雅黑" pitchFamily="34" charset="-122"/>
                <a:ea typeface="微软雅黑" pitchFamily="34" charset="-122"/>
              </a:rPr>
              <a:t>不收敛不收手</a:t>
            </a:r>
            <a:r>
              <a:rPr lang="zh-CN" altLang="en-US" sz="2800" b="1" dirty="0" smtClean="0">
                <a:latin typeface="+mn-ea"/>
                <a:ea typeface="+mn-ea"/>
              </a:rPr>
              <a:t>，</a:t>
            </a:r>
            <a:r>
              <a:rPr lang="zh-CN" altLang="en-US" sz="2800" b="1" dirty="0" smtClean="0">
                <a:solidFill>
                  <a:srgbClr val="FF0000"/>
                </a:solidFill>
                <a:latin typeface="微软雅黑" pitchFamily="34" charset="-122"/>
                <a:ea typeface="微软雅黑" pitchFamily="34" charset="-122"/>
              </a:rPr>
              <a:t>问题反映集中、群众反映强烈</a:t>
            </a:r>
            <a:r>
              <a:rPr lang="zh-CN" altLang="en-US" sz="2800" b="1" dirty="0" smtClean="0">
                <a:latin typeface="+mn-ea"/>
                <a:ea typeface="+mn-ea"/>
              </a:rPr>
              <a:t>，</a:t>
            </a:r>
            <a:r>
              <a:rPr lang="zh-CN" altLang="en-US" sz="2800" b="1" dirty="0" smtClean="0">
                <a:solidFill>
                  <a:srgbClr val="FF0000"/>
                </a:solidFill>
                <a:latin typeface="微软雅黑" pitchFamily="34" charset="-122"/>
                <a:ea typeface="微软雅黑" pitchFamily="34" charset="-122"/>
              </a:rPr>
              <a:t>在重要岗位且可能还要提拔使用</a:t>
            </a:r>
            <a:r>
              <a:rPr lang="zh-CN" altLang="en-US" sz="2800" b="1" dirty="0" smtClean="0">
                <a:latin typeface="+mn-ea"/>
                <a:ea typeface="+mn-ea"/>
              </a:rPr>
              <a:t>的领导干部，</a:t>
            </a:r>
            <a:r>
              <a:rPr lang="zh-CN" altLang="en-US" sz="2800" b="1" dirty="0" smtClean="0">
                <a:solidFill>
                  <a:srgbClr val="FF0000"/>
                </a:solidFill>
                <a:latin typeface="微软雅黑" pitchFamily="34" charset="-122"/>
                <a:ea typeface="微软雅黑" pitchFamily="34" charset="-122"/>
              </a:rPr>
              <a:t>三类情况同时具备的是重中之重</a:t>
            </a:r>
            <a:r>
              <a:rPr lang="zh-CN" altLang="en-US" sz="2800" b="1" dirty="0" smtClean="0">
                <a:latin typeface="+mn-ea"/>
                <a:ea typeface="+mn-ea"/>
              </a:rPr>
              <a:t>。</a:t>
            </a:r>
            <a:endParaRPr lang="zh-CN" altLang="en-US" sz="2800" b="1" dirty="0">
              <a:latin typeface="+mn-ea"/>
              <a:ea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p:cTn id="7" dur="500" fill="hold"/>
                                        <p:tgtEl>
                                          <p:spTgt spid="17411"/>
                                        </p:tgtEl>
                                        <p:attrNameLst>
                                          <p:attrName>ppt_w</p:attrName>
                                        </p:attrNameLst>
                                      </p:cBhvr>
                                      <p:tavLst>
                                        <p:tav tm="0">
                                          <p:val>
                                            <p:fltVal val="0"/>
                                          </p:val>
                                        </p:tav>
                                        <p:tav tm="100000">
                                          <p:val>
                                            <p:strVal val="#ppt_w"/>
                                          </p:val>
                                        </p:tav>
                                      </p:tavLst>
                                    </p:anim>
                                    <p:anim calcmode="lin" valueType="num">
                                      <p:cBhvr>
                                        <p:cTn id="8" dur="500" fill="hold"/>
                                        <p:tgtEl>
                                          <p:spTgt spid="1741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dissolve">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一、明确习近平总书记的核心地位</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17411" name="文本框 1"/>
          <p:cNvSpPr txBox="1">
            <a:spLocks noChangeArrowheads="1"/>
          </p:cNvSpPr>
          <p:nvPr/>
        </p:nvSpPr>
        <p:spPr bwMode="auto">
          <a:xfrm>
            <a:off x="1399592" y="2819665"/>
            <a:ext cx="6036906" cy="2862322"/>
          </a:xfrm>
          <a:prstGeom prst="rect">
            <a:avLst/>
          </a:prstGeom>
          <a:noFill/>
          <a:ln w="9525">
            <a:noFill/>
            <a:miter lim="800000"/>
            <a:headEnd/>
            <a:tailEnd/>
          </a:ln>
        </p:spPr>
        <p:txBody>
          <a:bodyPr wrap="square">
            <a:spAutoFit/>
          </a:bodyPr>
          <a:lstStyle/>
          <a:p>
            <a:pPr indent="406400">
              <a:lnSpc>
                <a:spcPct val="150000"/>
              </a:lnSpc>
            </a:pPr>
            <a:r>
              <a:rPr lang="zh-CN" altLang="en-US" sz="2400" b="1" dirty="0" smtClean="0">
                <a:latin typeface="微软雅黑" pitchFamily="34" charset="-122"/>
                <a:ea typeface="微软雅黑" pitchFamily="34" charset="-122"/>
                <a:cs typeface="仿宋_GB2312" pitchFamily="49" charset="-122"/>
              </a:rPr>
              <a:t> 每一个社会时代都需要有自己的大人物，如果没有这样的人物，这个社会时代就要把他们创造出来。</a:t>
            </a:r>
            <a:endParaRPr lang="en-US" altLang="zh-CN" sz="2400" b="1" dirty="0" smtClean="0">
              <a:latin typeface="微软雅黑" pitchFamily="34" charset="-122"/>
              <a:ea typeface="微软雅黑" pitchFamily="34" charset="-122"/>
              <a:cs typeface="仿宋_GB2312" pitchFamily="49" charset="-122"/>
            </a:endParaRPr>
          </a:p>
          <a:p>
            <a:pPr indent="406400">
              <a:lnSpc>
                <a:spcPct val="150000"/>
              </a:lnSpc>
            </a:pPr>
            <a:r>
              <a:rPr lang="zh-CN" altLang="en-US" sz="2400" b="1" dirty="0" smtClean="0">
                <a:latin typeface="微软雅黑" pitchFamily="34" charset="-122"/>
                <a:ea typeface="微软雅黑" pitchFamily="34" charset="-122"/>
                <a:cs typeface="仿宋_GB2312" pitchFamily="49" charset="-122"/>
              </a:rPr>
              <a:t>“巴黎公社遭到灭亡，就是由于缺乏集中和权威。”</a:t>
            </a:r>
            <a:endParaRPr lang="zh-CN" altLang="en-US" sz="2400" b="1" dirty="0">
              <a:latin typeface="微软雅黑" pitchFamily="34" charset="-122"/>
              <a:ea typeface="微软雅黑" pitchFamily="34" charset="-122"/>
              <a:cs typeface="仿宋_GB2312" pitchFamily="49" charset="-122"/>
            </a:endParaRPr>
          </a:p>
        </p:txBody>
      </p:sp>
      <p:sp>
        <p:nvSpPr>
          <p:cNvPr id="7" name="文本框 1"/>
          <p:cNvSpPr txBox="1">
            <a:spLocks noChangeArrowheads="1"/>
          </p:cNvSpPr>
          <p:nvPr/>
        </p:nvSpPr>
        <p:spPr bwMode="auto">
          <a:xfrm>
            <a:off x="1050348" y="1711112"/>
            <a:ext cx="9863076" cy="572464"/>
          </a:xfrm>
          <a:prstGeom prst="rect">
            <a:avLst/>
          </a:prstGeom>
          <a:noFill/>
          <a:ln w="9525">
            <a:noFill/>
            <a:miter lim="800000"/>
            <a:headEnd/>
            <a:tailEnd/>
          </a:ln>
        </p:spPr>
        <p:txBody>
          <a:bodyPr wrap="square">
            <a:spAutoFit/>
          </a:bodyPr>
          <a:lstStyle/>
          <a:p>
            <a:pPr indent="406400">
              <a:lnSpc>
                <a:spcPct val="130000"/>
              </a:lnSpc>
            </a:pPr>
            <a:r>
              <a:rPr lang="zh-CN" altLang="en-US" sz="2400" b="1" dirty="0" smtClean="0">
                <a:latin typeface="微软雅黑" pitchFamily="34" charset="-122"/>
                <a:ea typeface="微软雅黑" pitchFamily="34" charset="-122"/>
                <a:cs typeface="仿宋_GB2312" pitchFamily="49" charset="-122"/>
              </a:rPr>
              <a:t>（一）这是时势造英雄这一历史唯物主义观点在当今中国的集中体现</a:t>
            </a:r>
            <a:endParaRPr lang="zh-CN" altLang="en-US" sz="2400" dirty="0">
              <a:latin typeface="微软雅黑" pitchFamily="34" charset="-122"/>
              <a:ea typeface="微软雅黑" pitchFamily="34" charset="-122"/>
              <a:cs typeface="仿宋_GB2312" pitchFamily="49" charset="-122"/>
            </a:endParaRPr>
          </a:p>
        </p:txBody>
      </p:sp>
      <p:pic>
        <p:nvPicPr>
          <p:cNvPr id="8" name="图片 7" descr="aa18972bd40735fa6ad728009d510fb30f240867.jpg"/>
          <p:cNvPicPr>
            <a:picLocks noChangeAspect="1"/>
          </p:cNvPicPr>
          <p:nvPr/>
        </p:nvPicPr>
        <p:blipFill>
          <a:blip r:embed="rId4"/>
          <a:stretch>
            <a:fillRect/>
          </a:stretch>
        </p:blipFill>
        <p:spPr>
          <a:xfrm>
            <a:off x="7680851" y="2498224"/>
            <a:ext cx="2937386" cy="374122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diamond(in)">
                                      <p:cBhvr>
                                        <p:cTn id="7" dur="2000"/>
                                        <p:tgtEl>
                                          <p:spTgt spid="17411"/>
                                        </p:tgtEl>
                                      </p:cBhvr>
                                    </p:animEffect>
                                  </p:childTnLst>
                                </p:cTn>
                              </p:par>
                              <p:par>
                                <p:cTn id="8" presetID="8"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amond(in)">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1723725" y="2441641"/>
            <a:ext cx="7975600" cy="4286417"/>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四、全面落实党内监督责任</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17411" name="文本框 1"/>
          <p:cNvSpPr txBox="1">
            <a:spLocks noChangeArrowheads="1"/>
          </p:cNvSpPr>
          <p:nvPr/>
        </p:nvSpPr>
        <p:spPr bwMode="auto">
          <a:xfrm>
            <a:off x="1963552" y="2446888"/>
            <a:ext cx="9500135" cy="523220"/>
          </a:xfrm>
          <a:prstGeom prst="rect">
            <a:avLst/>
          </a:prstGeom>
          <a:noFill/>
          <a:ln w="9525">
            <a:noFill/>
            <a:miter lim="800000"/>
            <a:headEnd/>
            <a:tailEnd/>
          </a:ln>
        </p:spPr>
        <p:txBody>
          <a:bodyPr wrap="square">
            <a:spAutoFit/>
          </a:bodyPr>
          <a:lstStyle/>
          <a:p>
            <a:pPr indent="406400">
              <a:buClr>
                <a:srgbClr val="FF0000"/>
              </a:buClr>
              <a:buFont typeface="Wingdings" pitchFamily="2" charset="2"/>
              <a:buChar char="Ø"/>
            </a:pPr>
            <a:r>
              <a:rPr lang="zh-CN" altLang="en-US" sz="2800" b="1" dirty="0" smtClean="0">
                <a:latin typeface="微软雅黑" pitchFamily="34" charset="-122"/>
                <a:ea typeface="微软雅黑" pitchFamily="34" charset="-122"/>
                <a:cs typeface="仿宋_GB2312" pitchFamily="49" charset="-122"/>
              </a:rPr>
              <a:t>   </a:t>
            </a:r>
            <a:r>
              <a:rPr lang="en-US" altLang="zh-CN" sz="2800" b="1" dirty="0" smtClean="0">
                <a:latin typeface="微软雅黑" pitchFamily="34" charset="-122"/>
                <a:ea typeface="微软雅黑" pitchFamily="34" charset="-122"/>
                <a:cs typeface="仿宋_GB2312" pitchFamily="49" charset="-122"/>
              </a:rPr>
              <a:t>《</a:t>
            </a:r>
            <a:r>
              <a:rPr lang="zh-CN" altLang="en-US" sz="2800" b="1" dirty="0" smtClean="0">
                <a:latin typeface="微软雅黑" pitchFamily="34" charset="-122"/>
                <a:ea typeface="微软雅黑" pitchFamily="34" charset="-122"/>
                <a:cs typeface="仿宋_GB2312" pitchFamily="49" charset="-122"/>
              </a:rPr>
              <a:t>公报</a:t>
            </a:r>
            <a:r>
              <a:rPr lang="en-US" altLang="zh-CN" sz="2800" b="1" dirty="0" smtClean="0">
                <a:latin typeface="微软雅黑" pitchFamily="34" charset="-122"/>
                <a:ea typeface="微软雅黑" pitchFamily="34" charset="-122"/>
                <a:cs typeface="仿宋_GB2312" pitchFamily="49" charset="-122"/>
              </a:rPr>
              <a:t>》</a:t>
            </a:r>
            <a:r>
              <a:rPr lang="zh-CN" altLang="en-US" sz="2800" b="1" dirty="0" smtClean="0">
                <a:latin typeface="微软雅黑" pitchFamily="34" charset="-122"/>
                <a:ea typeface="微软雅黑" pitchFamily="34" charset="-122"/>
                <a:cs typeface="仿宋_GB2312" pitchFamily="49" charset="-122"/>
              </a:rPr>
              <a:t>：要构建完整严密的</a:t>
            </a:r>
            <a:r>
              <a:rPr lang="zh-CN" altLang="en-US" sz="2800" b="1" dirty="0" smtClean="0">
                <a:solidFill>
                  <a:srgbClr val="FF0000"/>
                </a:solidFill>
                <a:latin typeface="微软雅黑" pitchFamily="34" charset="-122"/>
                <a:ea typeface="微软雅黑" pitchFamily="34" charset="-122"/>
                <a:cs typeface="仿宋_GB2312" pitchFamily="49" charset="-122"/>
              </a:rPr>
              <a:t>党内监督体系</a:t>
            </a:r>
          </a:p>
        </p:txBody>
      </p:sp>
      <p:sp>
        <p:nvSpPr>
          <p:cNvPr id="7" name="TextBox 6"/>
          <p:cNvSpPr txBox="1"/>
          <p:nvPr/>
        </p:nvSpPr>
        <p:spPr>
          <a:xfrm>
            <a:off x="2329312" y="1761423"/>
            <a:ext cx="8325853" cy="523220"/>
          </a:xfrm>
          <a:prstGeom prst="rect">
            <a:avLst/>
          </a:prstGeom>
          <a:noFill/>
        </p:spPr>
        <p:txBody>
          <a:bodyPr wrap="square" rtlCol="0">
            <a:spAutoFit/>
          </a:bodyPr>
          <a:lstStyle/>
          <a:p>
            <a:r>
              <a:rPr lang="zh-CN" altLang="en-US" sz="2800" b="1" dirty="0" smtClean="0">
                <a:latin typeface="微软雅黑" pitchFamily="34" charset="-122"/>
                <a:ea typeface="微软雅黑" pitchFamily="34" charset="-122"/>
              </a:rPr>
              <a:t>（三）理解和把握党内监督的制度安排和措施办法</a:t>
            </a:r>
            <a:endParaRPr lang="zh-CN" altLang="en-US" sz="2800" b="1" dirty="0">
              <a:latin typeface="微软雅黑" pitchFamily="34" charset="-122"/>
              <a:ea typeface="微软雅黑" pitchFamily="34" charset="-122"/>
            </a:endParaRPr>
          </a:p>
        </p:txBody>
      </p:sp>
      <p:sp>
        <p:nvSpPr>
          <p:cNvPr id="26" name="TextBox 25"/>
          <p:cNvSpPr txBox="1"/>
          <p:nvPr/>
        </p:nvSpPr>
        <p:spPr>
          <a:xfrm>
            <a:off x="1751798" y="3330342"/>
            <a:ext cx="9365381" cy="2031325"/>
          </a:xfrm>
          <a:prstGeom prst="rect">
            <a:avLst/>
          </a:prstGeom>
          <a:noFill/>
        </p:spPr>
        <p:txBody>
          <a:bodyPr wrap="square" rtlCol="0">
            <a:spAutoFit/>
          </a:bodyPr>
          <a:lstStyle/>
          <a:p>
            <a:pPr>
              <a:lnSpc>
                <a:spcPct val="150000"/>
              </a:lnSpc>
            </a:pPr>
            <a:r>
              <a:rPr lang="zh-CN" altLang="en-US" sz="2800" b="1" dirty="0" smtClean="0">
                <a:solidFill>
                  <a:srgbClr val="FF0000"/>
                </a:solidFill>
                <a:latin typeface="+mn-ea"/>
                <a:ea typeface="+mn-ea"/>
              </a:rPr>
              <a:t>      </a:t>
            </a:r>
            <a:r>
              <a:rPr lang="zh-CN" altLang="en-US" sz="2800" b="1" dirty="0" smtClean="0">
                <a:latin typeface="+mn-ea"/>
                <a:ea typeface="+mn-ea"/>
              </a:rPr>
              <a:t>“要建立健全党中央</a:t>
            </a:r>
            <a:r>
              <a:rPr lang="zh-CN" altLang="en-US" sz="2800" b="1" dirty="0" smtClean="0">
                <a:solidFill>
                  <a:srgbClr val="FF0000"/>
                </a:solidFill>
                <a:latin typeface="微软雅黑" pitchFamily="34" charset="-122"/>
                <a:ea typeface="微软雅黑" pitchFamily="34" charset="-122"/>
              </a:rPr>
              <a:t>统一领导</a:t>
            </a:r>
            <a:r>
              <a:rPr lang="zh-CN" altLang="en-US" sz="2800" b="1" dirty="0" smtClean="0">
                <a:latin typeface="+mn-ea"/>
                <a:ea typeface="+mn-ea"/>
              </a:rPr>
              <a:t>，党委（党组）</a:t>
            </a:r>
            <a:r>
              <a:rPr lang="zh-CN" altLang="en-US" sz="2800" b="1" dirty="0" smtClean="0">
                <a:solidFill>
                  <a:srgbClr val="FF0000"/>
                </a:solidFill>
                <a:latin typeface="微软雅黑" pitchFamily="34" charset="-122"/>
                <a:ea typeface="微软雅黑" pitchFamily="34" charset="-122"/>
              </a:rPr>
              <a:t>全面监督</a:t>
            </a:r>
            <a:r>
              <a:rPr lang="zh-CN" altLang="en-US" sz="2800" b="1" dirty="0" smtClean="0">
                <a:latin typeface="+mn-ea"/>
                <a:ea typeface="+mn-ea"/>
              </a:rPr>
              <a:t>，纪律检查机关</a:t>
            </a:r>
            <a:r>
              <a:rPr lang="zh-CN" altLang="en-US" sz="2800" b="1" dirty="0" smtClean="0">
                <a:solidFill>
                  <a:srgbClr val="FF0000"/>
                </a:solidFill>
                <a:latin typeface="微软雅黑" pitchFamily="34" charset="-122"/>
                <a:ea typeface="微软雅黑" pitchFamily="34" charset="-122"/>
              </a:rPr>
              <a:t>专责监督</a:t>
            </a:r>
            <a:r>
              <a:rPr lang="zh-CN" altLang="en-US" sz="2800" b="1" dirty="0" smtClean="0">
                <a:latin typeface="+mn-ea"/>
                <a:ea typeface="+mn-ea"/>
              </a:rPr>
              <a:t>，党的工作部门</a:t>
            </a:r>
            <a:r>
              <a:rPr lang="zh-CN" altLang="en-US" sz="2800" b="1" dirty="0" smtClean="0">
                <a:solidFill>
                  <a:srgbClr val="FF0000"/>
                </a:solidFill>
                <a:latin typeface="微软雅黑" pitchFamily="34" charset="-122"/>
                <a:ea typeface="微软雅黑" pitchFamily="34" charset="-122"/>
              </a:rPr>
              <a:t>职能监督</a:t>
            </a:r>
            <a:r>
              <a:rPr lang="zh-CN" altLang="en-US" sz="2800" b="1" dirty="0" smtClean="0">
                <a:latin typeface="+mn-ea"/>
                <a:ea typeface="+mn-ea"/>
              </a:rPr>
              <a:t>，党的基层组织</a:t>
            </a:r>
            <a:r>
              <a:rPr lang="zh-CN" altLang="en-US" sz="2800" b="1" dirty="0" smtClean="0">
                <a:solidFill>
                  <a:srgbClr val="FF0000"/>
                </a:solidFill>
                <a:latin typeface="微软雅黑" pitchFamily="34" charset="-122"/>
                <a:ea typeface="微软雅黑" pitchFamily="34" charset="-122"/>
              </a:rPr>
              <a:t>日常监督</a:t>
            </a:r>
            <a:r>
              <a:rPr lang="zh-CN" altLang="en-US" sz="2800" b="1" dirty="0" smtClean="0">
                <a:latin typeface="+mn-ea"/>
                <a:ea typeface="+mn-ea"/>
              </a:rPr>
              <a:t>，党员</a:t>
            </a:r>
            <a:r>
              <a:rPr lang="zh-CN" altLang="en-US" sz="2800" b="1" dirty="0" smtClean="0">
                <a:solidFill>
                  <a:srgbClr val="FF0000"/>
                </a:solidFill>
                <a:latin typeface="微软雅黑" pitchFamily="34" charset="-122"/>
                <a:ea typeface="微软雅黑" pitchFamily="34" charset="-122"/>
              </a:rPr>
              <a:t>民主监督</a:t>
            </a:r>
            <a:r>
              <a:rPr lang="zh-CN" altLang="en-US" sz="2800" b="1" dirty="0" smtClean="0">
                <a:latin typeface="+mn-ea"/>
                <a:ea typeface="+mn-ea"/>
              </a:rPr>
              <a:t>的党内监督体系。”</a:t>
            </a:r>
            <a:endParaRPr lang="zh-CN" altLang="en-US" sz="2800" b="1" dirty="0">
              <a:latin typeface="+mn-ea"/>
              <a:ea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p:cTn id="7" dur="500" fill="hold"/>
                                        <p:tgtEl>
                                          <p:spTgt spid="17411"/>
                                        </p:tgtEl>
                                        <p:attrNameLst>
                                          <p:attrName>ppt_w</p:attrName>
                                        </p:attrNameLst>
                                      </p:cBhvr>
                                      <p:tavLst>
                                        <p:tav tm="0">
                                          <p:val>
                                            <p:fltVal val="0"/>
                                          </p:val>
                                        </p:tav>
                                        <p:tav tm="100000">
                                          <p:val>
                                            <p:strVal val="#ppt_w"/>
                                          </p:val>
                                        </p:tav>
                                      </p:tavLst>
                                    </p:anim>
                                    <p:anim calcmode="lin" valueType="num">
                                      <p:cBhvr>
                                        <p:cTn id="8" dur="500" fill="hold"/>
                                        <p:tgtEl>
                                          <p:spTgt spid="1741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dissolve">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26"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1723725" y="2441641"/>
            <a:ext cx="7975600" cy="4286417"/>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四、全面落实党内监督责任</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17411" name="文本框 1"/>
          <p:cNvSpPr txBox="1">
            <a:spLocks noChangeArrowheads="1"/>
          </p:cNvSpPr>
          <p:nvPr/>
        </p:nvSpPr>
        <p:spPr bwMode="auto">
          <a:xfrm>
            <a:off x="1963552" y="2446888"/>
            <a:ext cx="9500135" cy="523220"/>
          </a:xfrm>
          <a:prstGeom prst="rect">
            <a:avLst/>
          </a:prstGeom>
          <a:noFill/>
          <a:ln w="9525">
            <a:noFill/>
            <a:miter lim="800000"/>
            <a:headEnd/>
            <a:tailEnd/>
          </a:ln>
        </p:spPr>
        <p:txBody>
          <a:bodyPr wrap="square">
            <a:spAutoFit/>
          </a:bodyPr>
          <a:lstStyle/>
          <a:p>
            <a:pPr indent="406400">
              <a:buClr>
                <a:srgbClr val="FF0000"/>
              </a:buClr>
              <a:buFont typeface="Wingdings" pitchFamily="2" charset="2"/>
              <a:buChar char="Ø"/>
            </a:pPr>
            <a:r>
              <a:rPr lang="zh-CN" altLang="en-US" sz="2800" b="1" dirty="0" smtClean="0">
                <a:latin typeface="微软雅黑" pitchFamily="34" charset="-122"/>
                <a:ea typeface="微软雅黑" pitchFamily="34" charset="-122"/>
                <a:cs typeface="仿宋_GB2312" pitchFamily="49" charset="-122"/>
              </a:rPr>
              <a:t>   </a:t>
            </a:r>
            <a:r>
              <a:rPr lang="en-US" altLang="zh-CN" sz="2800" b="1" dirty="0" smtClean="0">
                <a:latin typeface="微软雅黑" pitchFamily="34" charset="-122"/>
                <a:ea typeface="微软雅黑" pitchFamily="34" charset="-122"/>
                <a:cs typeface="仿宋_GB2312" pitchFamily="49" charset="-122"/>
              </a:rPr>
              <a:t>《</a:t>
            </a:r>
            <a:r>
              <a:rPr lang="zh-CN" altLang="en-US" sz="2800" b="1" dirty="0" smtClean="0">
                <a:latin typeface="微软雅黑" pitchFamily="34" charset="-122"/>
                <a:ea typeface="微软雅黑" pitchFamily="34" charset="-122"/>
                <a:cs typeface="仿宋_GB2312" pitchFamily="49" charset="-122"/>
              </a:rPr>
              <a:t>公报</a:t>
            </a:r>
            <a:r>
              <a:rPr lang="en-US" altLang="zh-CN" sz="2800" b="1" dirty="0" smtClean="0">
                <a:latin typeface="微软雅黑" pitchFamily="34" charset="-122"/>
                <a:ea typeface="微软雅黑" pitchFamily="34" charset="-122"/>
                <a:cs typeface="仿宋_GB2312" pitchFamily="49" charset="-122"/>
              </a:rPr>
              <a:t>》</a:t>
            </a:r>
            <a:r>
              <a:rPr lang="zh-CN" altLang="en-US" sz="2800" b="1" dirty="0" smtClean="0">
                <a:latin typeface="微软雅黑" pitchFamily="34" charset="-122"/>
                <a:ea typeface="微软雅黑" pitchFamily="34" charset="-122"/>
                <a:cs typeface="仿宋_GB2312" pitchFamily="49" charset="-122"/>
              </a:rPr>
              <a:t>提出并落实了</a:t>
            </a:r>
            <a:r>
              <a:rPr lang="zh-CN" altLang="en-US" sz="2800" b="1" dirty="0" smtClean="0">
                <a:solidFill>
                  <a:srgbClr val="FF0000"/>
                </a:solidFill>
                <a:latin typeface="微软雅黑" pitchFamily="34" charset="-122"/>
                <a:ea typeface="微软雅黑" pitchFamily="34" charset="-122"/>
                <a:cs typeface="仿宋_GB2312" pitchFamily="49" charset="-122"/>
              </a:rPr>
              <a:t>层层责任制</a:t>
            </a:r>
            <a:r>
              <a:rPr lang="zh-CN" altLang="en-US" sz="2800" b="1" dirty="0" smtClean="0">
                <a:latin typeface="微软雅黑" pitchFamily="34" charset="-122"/>
                <a:ea typeface="微软雅黑" pitchFamily="34" charset="-122"/>
                <a:cs typeface="仿宋_GB2312" pitchFamily="49" charset="-122"/>
              </a:rPr>
              <a:t>的问题</a:t>
            </a:r>
            <a:endParaRPr lang="zh-CN" altLang="en-US" sz="2800" b="1" dirty="0" smtClean="0">
              <a:solidFill>
                <a:srgbClr val="FF0000"/>
              </a:solidFill>
              <a:latin typeface="微软雅黑" pitchFamily="34" charset="-122"/>
              <a:ea typeface="微软雅黑" pitchFamily="34" charset="-122"/>
              <a:cs typeface="仿宋_GB2312" pitchFamily="49" charset="-122"/>
            </a:endParaRPr>
          </a:p>
        </p:txBody>
      </p:sp>
      <p:sp>
        <p:nvSpPr>
          <p:cNvPr id="7" name="TextBox 6"/>
          <p:cNvSpPr txBox="1"/>
          <p:nvPr/>
        </p:nvSpPr>
        <p:spPr>
          <a:xfrm>
            <a:off x="2329312" y="1761423"/>
            <a:ext cx="8325853" cy="523220"/>
          </a:xfrm>
          <a:prstGeom prst="rect">
            <a:avLst/>
          </a:prstGeom>
          <a:noFill/>
        </p:spPr>
        <p:txBody>
          <a:bodyPr wrap="square" rtlCol="0">
            <a:spAutoFit/>
          </a:bodyPr>
          <a:lstStyle/>
          <a:p>
            <a:r>
              <a:rPr lang="zh-CN" altLang="en-US" sz="2800" b="1" dirty="0" smtClean="0">
                <a:latin typeface="微软雅黑" pitchFamily="34" charset="-122"/>
                <a:ea typeface="微软雅黑" pitchFamily="34" charset="-122"/>
              </a:rPr>
              <a:t>（四）理解和把握全面落实党内监督的责任</a:t>
            </a:r>
            <a:endParaRPr lang="zh-CN" altLang="en-US" sz="2800" b="1" dirty="0">
              <a:latin typeface="微软雅黑" pitchFamily="34" charset="-122"/>
              <a:ea typeface="微软雅黑" pitchFamily="34" charset="-122"/>
            </a:endParaRPr>
          </a:p>
        </p:txBody>
      </p:sp>
      <p:grpSp>
        <p:nvGrpSpPr>
          <p:cNvPr id="8" name="组合 7"/>
          <p:cNvGrpSpPr/>
          <p:nvPr/>
        </p:nvGrpSpPr>
        <p:grpSpPr>
          <a:xfrm>
            <a:off x="1290603" y="3307615"/>
            <a:ext cx="9836201" cy="3227939"/>
            <a:chOff x="1598613" y="3134360"/>
            <a:chExt cx="8900341" cy="2209999"/>
          </a:xfrm>
        </p:grpSpPr>
        <p:sp>
          <p:nvSpPr>
            <p:cNvPr id="9" name="矩形"/>
            <p:cNvSpPr>
              <a:spLocks/>
            </p:cNvSpPr>
            <p:nvPr/>
          </p:nvSpPr>
          <p:spPr>
            <a:xfrm>
              <a:off x="1598613" y="3292475"/>
              <a:ext cx="74612" cy="1320799"/>
            </a:xfrm>
            <a:prstGeom prst="rect">
              <a:avLst/>
            </a:prstGeom>
            <a:solidFill>
              <a:srgbClr val="FF8383"/>
            </a:solidFill>
            <a:ln w="12700" cmpd="sng">
              <a:noFill/>
              <a:prstDash val="solid"/>
              <a:miter/>
            </a:ln>
          </p:spPr>
        </p:sp>
        <p:sp>
          <p:nvSpPr>
            <p:cNvPr id="10" name="直线"/>
            <p:cNvSpPr>
              <a:spLocks/>
            </p:cNvSpPr>
            <p:nvPr/>
          </p:nvSpPr>
          <p:spPr>
            <a:xfrm>
              <a:off x="1766888" y="3567113"/>
              <a:ext cx="3509962" cy="0"/>
            </a:xfrm>
            <a:prstGeom prst="line">
              <a:avLst/>
            </a:prstGeom>
            <a:noFill/>
            <a:ln w="19050" cmpd="sng">
              <a:solidFill>
                <a:srgbClr val="BFBFBF"/>
              </a:solidFill>
              <a:prstDash val="sysDash"/>
              <a:miter/>
            </a:ln>
          </p:spPr>
        </p:sp>
        <p:sp>
          <p:nvSpPr>
            <p:cNvPr id="11" name="矩形"/>
            <p:cNvSpPr>
              <a:spLocks/>
            </p:cNvSpPr>
            <p:nvPr/>
          </p:nvSpPr>
          <p:spPr>
            <a:xfrm>
              <a:off x="1827855" y="3153610"/>
              <a:ext cx="3600450" cy="2190749"/>
            </a:xfrm>
            <a:prstGeom prst="rect">
              <a:avLst/>
            </a:prstGeom>
            <a:noFill/>
            <a:ln w="9525" cmpd="sng">
              <a:noFill/>
              <a:prstDash val="solid"/>
              <a:miter/>
            </a:ln>
          </p:spPr>
          <p:txBody>
            <a:bodyPr vert="horz" wrap="square" lIns="91440" tIns="45720" rIns="91440" bIns="45720" anchor="t" anchorCtr="0">
              <a:prstTxWarp prst="textNoShape">
                <a:avLst/>
              </a:prstTxWarp>
            </a:bodyPr>
            <a:lstStyle/>
            <a:p>
              <a:pPr marL="0" indent="0" algn="just" fontAlgn="auto">
                <a:lnSpc>
                  <a:spcPts val="2800"/>
                </a:lnSpc>
                <a:spcBef>
                  <a:spcPts val="0"/>
                </a:spcBef>
                <a:spcAft>
                  <a:spcPts val="0"/>
                </a:spcAft>
                <a:buNone/>
              </a:pPr>
              <a:r>
                <a:rPr lang="zh-CN" altLang="en-US" sz="2800" b="1" dirty="0">
                  <a:solidFill>
                    <a:srgbClr val="FF0000"/>
                  </a:solidFill>
                  <a:latin typeface="微软雅黑" charset="0"/>
                  <a:ea typeface="微软雅黑" charset="0"/>
                  <a:cs typeface="微软雅黑" charset="0"/>
                </a:rPr>
                <a:t>领导责任</a:t>
              </a:r>
              <a:r>
                <a:rPr lang="zh-CN" altLang="en-US" sz="2800" b="1" dirty="0" smtClean="0">
                  <a:solidFill>
                    <a:srgbClr val="FF0000"/>
                  </a:solidFill>
                  <a:latin typeface="微软雅黑" charset="0"/>
                  <a:ea typeface="微软雅黑" charset="0"/>
                  <a:cs typeface="微软雅黑" charset="0"/>
                </a:rPr>
                <a:t>：</a:t>
              </a:r>
              <a:endParaRPr lang="en-US" altLang="zh-CN" sz="2800" b="1" dirty="0" smtClean="0">
                <a:solidFill>
                  <a:srgbClr val="FF0000"/>
                </a:solidFill>
                <a:latin typeface="微软雅黑" charset="0"/>
                <a:ea typeface="微软雅黑" charset="0"/>
                <a:cs typeface="微软雅黑" charset="0"/>
              </a:endParaRPr>
            </a:p>
            <a:p>
              <a:pPr marL="0" indent="0" algn="just" fontAlgn="auto">
                <a:lnSpc>
                  <a:spcPts val="2800"/>
                </a:lnSpc>
                <a:spcBef>
                  <a:spcPts val="0"/>
                </a:spcBef>
                <a:spcAft>
                  <a:spcPts val="0"/>
                </a:spcAft>
                <a:buNone/>
              </a:pPr>
              <a:endParaRPr lang="en-US" altLang="zh-CN" sz="2800" b="1" dirty="0" smtClean="0">
                <a:solidFill>
                  <a:srgbClr val="FF0000"/>
                </a:solidFill>
                <a:latin typeface="微软雅黑" charset="0"/>
                <a:ea typeface="微软雅黑" charset="0"/>
                <a:cs typeface="微软雅黑" charset="0"/>
              </a:endParaRPr>
            </a:p>
            <a:p>
              <a:pPr marL="0" indent="0" algn="just" fontAlgn="auto">
                <a:lnSpc>
                  <a:spcPts val="2800"/>
                </a:lnSpc>
                <a:spcBef>
                  <a:spcPts val="0"/>
                </a:spcBef>
                <a:spcAft>
                  <a:spcPts val="0"/>
                </a:spcAft>
                <a:buNone/>
              </a:pPr>
              <a:r>
                <a:rPr lang="zh-CN" altLang="en-US" sz="2800" b="1" dirty="0" smtClean="0">
                  <a:solidFill>
                    <a:schemeClr val="tx1"/>
                  </a:solidFill>
                  <a:latin typeface="+mn-ea"/>
                  <a:ea typeface="+mn-ea"/>
                  <a:cs typeface="微软雅黑" charset="0"/>
                </a:rPr>
                <a:t>党</a:t>
              </a:r>
              <a:r>
                <a:rPr lang="zh-CN" altLang="en-US" sz="2800" b="1" dirty="0">
                  <a:solidFill>
                    <a:schemeClr val="tx1"/>
                  </a:solidFill>
                  <a:latin typeface="+mn-ea"/>
                  <a:ea typeface="+mn-ea"/>
                  <a:cs typeface="微软雅黑" charset="0"/>
                </a:rPr>
                <a:t>的中央委员会、中央政治局、中央政治局常务委员会全面领导党内监督工作</a:t>
              </a:r>
              <a:r>
                <a:rPr lang="zh-CN" altLang="en-US" sz="2000" b="1" dirty="0">
                  <a:solidFill>
                    <a:schemeClr val="tx1"/>
                  </a:solidFill>
                  <a:latin typeface="+mn-ea"/>
                  <a:ea typeface="+mn-ea"/>
                  <a:cs typeface="微软雅黑" charset="0"/>
                </a:rPr>
                <a:t>。</a:t>
              </a:r>
            </a:p>
          </p:txBody>
        </p:sp>
        <p:sp>
          <p:nvSpPr>
            <p:cNvPr id="12" name="矩形"/>
            <p:cNvSpPr>
              <a:spLocks/>
            </p:cNvSpPr>
            <p:nvPr/>
          </p:nvSpPr>
          <p:spPr>
            <a:xfrm>
              <a:off x="6738938" y="3292475"/>
              <a:ext cx="74611" cy="1320799"/>
            </a:xfrm>
            <a:prstGeom prst="rect">
              <a:avLst/>
            </a:prstGeom>
            <a:solidFill>
              <a:srgbClr val="FF8383"/>
            </a:solidFill>
            <a:ln w="12700" cmpd="sng">
              <a:noFill/>
              <a:prstDash val="solid"/>
              <a:miter/>
            </a:ln>
          </p:spPr>
        </p:sp>
        <p:sp>
          <p:nvSpPr>
            <p:cNvPr id="13" name="直线"/>
            <p:cNvSpPr>
              <a:spLocks/>
            </p:cNvSpPr>
            <p:nvPr/>
          </p:nvSpPr>
          <p:spPr>
            <a:xfrm>
              <a:off x="6907213" y="3567113"/>
              <a:ext cx="3497261" cy="0"/>
            </a:xfrm>
            <a:prstGeom prst="line">
              <a:avLst/>
            </a:prstGeom>
            <a:noFill/>
            <a:ln w="19050" cmpd="sng">
              <a:solidFill>
                <a:srgbClr val="BFBFBF"/>
              </a:solidFill>
              <a:prstDash val="sysDash"/>
              <a:miter/>
            </a:ln>
          </p:spPr>
        </p:sp>
        <p:sp>
          <p:nvSpPr>
            <p:cNvPr id="14" name="矩形"/>
            <p:cNvSpPr>
              <a:spLocks/>
            </p:cNvSpPr>
            <p:nvPr/>
          </p:nvSpPr>
          <p:spPr>
            <a:xfrm>
              <a:off x="6898504" y="3134360"/>
              <a:ext cx="3600450" cy="2190749"/>
            </a:xfrm>
            <a:prstGeom prst="rect">
              <a:avLst/>
            </a:prstGeom>
            <a:noFill/>
            <a:ln w="9525" cmpd="sng">
              <a:noFill/>
              <a:prstDash val="solid"/>
              <a:miter/>
            </a:ln>
          </p:spPr>
          <p:txBody>
            <a:bodyPr vert="horz" wrap="square" lIns="91440" tIns="45720" rIns="91440" bIns="45720" anchor="t" anchorCtr="0">
              <a:prstTxWarp prst="textNoShape">
                <a:avLst/>
              </a:prstTxWarp>
            </a:bodyPr>
            <a:lstStyle/>
            <a:p>
              <a:pPr marL="0" indent="0" algn="just" fontAlgn="auto">
                <a:lnSpc>
                  <a:spcPts val="2800"/>
                </a:lnSpc>
                <a:spcBef>
                  <a:spcPts val="0"/>
                </a:spcBef>
                <a:spcAft>
                  <a:spcPts val="0"/>
                </a:spcAft>
                <a:buNone/>
              </a:pPr>
              <a:r>
                <a:rPr lang="zh-CN" altLang="en-US" sz="2800" b="1" dirty="0">
                  <a:solidFill>
                    <a:srgbClr val="FF0000"/>
                  </a:solidFill>
                  <a:latin typeface="微软雅黑" charset="0"/>
                  <a:ea typeface="微软雅黑" charset="0"/>
                  <a:cs typeface="微软雅黑" charset="0"/>
                </a:rPr>
                <a:t>主体责任</a:t>
              </a:r>
              <a:r>
                <a:rPr lang="zh-CN" altLang="en-US" sz="2800" b="1" dirty="0" smtClean="0">
                  <a:solidFill>
                    <a:srgbClr val="FF0000"/>
                  </a:solidFill>
                  <a:latin typeface="微软雅黑" charset="0"/>
                  <a:ea typeface="微软雅黑" charset="0"/>
                  <a:cs typeface="微软雅黑" charset="0"/>
                </a:rPr>
                <a:t>：</a:t>
              </a:r>
              <a:endParaRPr lang="en-US" altLang="zh-CN" sz="2800" b="1" dirty="0" smtClean="0">
                <a:solidFill>
                  <a:srgbClr val="FF0000"/>
                </a:solidFill>
                <a:latin typeface="微软雅黑" charset="0"/>
                <a:ea typeface="微软雅黑" charset="0"/>
                <a:cs typeface="微软雅黑" charset="0"/>
              </a:endParaRPr>
            </a:p>
            <a:p>
              <a:pPr marL="0" indent="0" algn="just" fontAlgn="auto">
                <a:lnSpc>
                  <a:spcPts val="2800"/>
                </a:lnSpc>
                <a:spcBef>
                  <a:spcPts val="0"/>
                </a:spcBef>
                <a:spcAft>
                  <a:spcPts val="0"/>
                </a:spcAft>
                <a:buNone/>
              </a:pPr>
              <a:endParaRPr lang="en-US" altLang="zh-CN" sz="2800" b="1" dirty="0" smtClean="0">
                <a:solidFill>
                  <a:srgbClr val="FF0000"/>
                </a:solidFill>
                <a:latin typeface="微软雅黑" charset="0"/>
                <a:ea typeface="微软雅黑" charset="0"/>
                <a:cs typeface="微软雅黑" charset="0"/>
              </a:endParaRPr>
            </a:p>
            <a:p>
              <a:pPr marL="0" indent="0" algn="just" fontAlgn="auto">
                <a:lnSpc>
                  <a:spcPts val="2800"/>
                </a:lnSpc>
                <a:spcBef>
                  <a:spcPts val="0"/>
                </a:spcBef>
                <a:spcAft>
                  <a:spcPts val="0"/>
                </a:spcAft>
                <a:buNone/>
              </a:pPr>
              <a:r>
                <a:rPr lang="zh-CN" altLang="en-US" sz="2800" b="1" dirty="0" smtClean="0">
                  <a:solidFill>
                    <a:schemeClr val="tx1"/>
                  </a:solidFill>
                  <a:latin typeface="+mn-ea"/>
                  <a:ea typeface="+mn-ea"/>
                  <a:cs typeface="微软雅黑" charset="0"/>
                </a:rPr>
                <a:t>党委</a:t>
              </a:r>
              <a:r>
                <a:rPr lang="zh-CN" altLang="en-US" sz="2800" b="1" dirty="0">
                  <a:solidFill>
                    <a:schemeClr val="tx1"/>
                  </a:solidFill>
                  <a:latin typeface="+mn-ea"/>
                  <a:ea typeface="+mn-ea"/>
                  <a:cs typeface="微软雅黑" charset="0"/>
                </a:rPr>
                <a:t>（党组）在党内监督中负主体责任，书记是第一责任人，党委常委会委员（党组成员）和党委委员在职责范围内履行监督职责。</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7411"/>
                                        </p:tgtEl>
                                        <p:attrNameLst>
                                          <p:attrName>style.visibility</p:attrName>
                                        </p:attrNameLst>
                                      </p:cBhvr>
                                      <p:to>
                                        <p:strVal val="visible"/>
                                      </p:to>
                                    </p:set>
                                    <p:anim calcmode="lin" valueType="num">
                                      <p:cBhvr>
                                        <p:cTn id="13" dur="500" fill="hold"/>
                                        <p:tgtEl>
                                          <p:spTgt spid="17411"/>
                                        </p:tgtEl>
                                        <p:attrNameLst>
                                          <p:attrName>ppt_w</p:attrName>
                                        </p:attrNameLst>
                                      </p:cBhvr>
                                      <p:tavLst>
                                        <p:tav tm="0">
                                          <p:val>
                                            <p:fltVal val="0"/>
                                          </p:val>
                                        </p:tav>
                                        <p:tav tm="100000">
                                          <p:val>
                                            <p:strVal val="#ppt_w"/>
                                          </p:val>
                                        </p:tav>
                                      </p:tavLst>
                                    </p:anim>
                                    <p:anim calcmode="lin" valueType="num">
                                      <p:cBhvr>
                                        <p:cTn id="14" dur="500" fill="hold"/>
                                        <p:tgtEl>
                                          <p:spTgt spid="17411"/>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4)">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7"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1723725" y="2441641"/>
            <a:ext cx="7975600" cy="4286417"/>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四、全面落实党内监督责任</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17411" name="文本框 1"/>
          <p:cNvSpPr txBox="1">
            <a:spLocks noChangeArrowheads="1"/>
          </p:cNvSpPr>
          <p:nvPr/>
        </p:nvSpPr>
        <p:spPr bwMode="auto">
          <a:xfrm>
            <a:off x="1963552" y="2446888"/>
            <a:ext cx="9500135" cy="523220"/>
          </a:xfrm>
          <a:prstGeom prst="rect">
            <a:avLst/>
          </a:prstGeom>
          <a:noFill/>
          <a:ln w="9525">
            <a:noFill/>
            <a:miter lim="800000"/>
            <a:headEnd/>
            <a:tailEnd/>
          </a:ln>
        </p:spPr>
        <p:txBody>
          <a:bodyPr wrap="square">
            <a:spAutoFit/>
          </a:bodyPr>
          <a:lstStyle/>
          <a:p>
            <a:pPr indent="406400">
              <a:buClr>
                <a:srgbClr val="FF0000"/>
              </a:buClr>
              <a:buFont typeface="Wingdings" pitchFamily="2" charset="2"/>
              <a:buChar char="Ø"/>
            </a:pPr>
            <a:r>
              <a:rPr lang="zh-CN" altLang="en-US" sz="2800" b="1" dirty="0" smtClean="0">
                <a:latin typeface="微软雅黑" pitchFamily="34" charset="-122"/>
                <a:ea typeface="微软雅黑" pitchFamily="34" charset="-122"/>
                <a:cs typeface="仿宋_GB2312" pitchFamily="49" charset="-122"/>
              </a:rPr>
              <a:t>   </a:t>
            </a:r>
            <a:r>
              <a:rPr lang="en-US" altLang="zh-CN" sz="2800" b="1" dirty="0" smtClean="0">
                <a:latin typeface="微软雅黑" pitchFamily="34" charset="-122"/>
                <a:ea typeface="微软雅黑" pitchFamily="34" charset="-122"/>
                <a:cs typeface="仿宋_GB2312" pitchFamily="49" charset="-122"/>
              </a:rPr>
              <a:t>《</a:t>
            </a:r>
            <a:r>
              <a:rPr lang="zh-CN" altLang="en-US" sz="2800" b="1" dirty="0" smtClean="0">
                <a:latin typeface="微软雅黑" pitchFamily="34" charset="-122"/>
                <a:ea typeface="微软雅黑" pitchFamily="34" charset="-122"/>
                <a:cs typeface="仿宋_GB2312" pitchFamily="49" charset="-122"/>
              </a:rPr>
              <a:t>公报</a:t>
            </a:r>
            <a:r>
              <a:rPr lang="en-US" altLang="zh-CN" sz="2800" b="1" dirty="0" smtClean="0">
                <a:latin typeface="微软雅黑" pitchFamily="34" charset="-122"/>
                <a:ea typeface="微软雅黑" pitchFamily="34" charset="-122"/>
                <a:cs typeface="仿宋_GB2312" pitchFamily="49" charset="-122"/>
              </a:rPr>
              <a:t>》</a:t>
            </a:r>
            <a:r>
              <a:rPr lang="zh-CN" altLang="en-US" sz="2800" b="1" dirty="0" smtClean="0">
                <a:latin typeface="微软雅黑" pitchFamily="34" charset="-122"/>
                <a:ea typeface="微软雅黑" pitchFamily="34" charset="-122"/>
                <a:cs typeface="仿宋_GB2312" pitchFamily="49" charset="-122"/>
              </a:rPr>
              <a:t>提出并落实了</a:t>
            </a:r>
            <a:r>
              <a:rPr lang="zh-CN" altLang="en-US" sz="2800" b="1" dirty="0" smtClean="0">
                <a:solidFill>
                  <a:srgbClr val="FF0000"/>
                </a:solidFill>
                <a:latin typeface="微软雅黑" pitchFamily="34" charset="-122"/>
                <a:ea typeface="微软雅黑" pitchFamily="34" charset="-122"/>
                <a:cs typeface="仿宋_GB2312" pitchFamily="49" charset="-122"/>
              </a:rPr>
              <a:t>层层责任制</a:t>
            </a:r>
            <a:r>
              <a:rPr lang="zh-CN" altLang="en-US" sz="2800" b="1" dirty="0" smtClean="0">
                <a:latin typeface="微软雅黑" pitchFamily="34" charset="-122"/>
                <a:ea typeface="微软雅黑" pitchFamily="34" charset="-122"/>
                <a:cs typeface="仿宋_GB2312" pitchFamily="49" charset="-122"/>
              </a:rPr>
              <a:t>的问题</a:t>
            </a:r>
            <a:endParaRPr lang="zh-CN" altLang="en-US" sz="2800" b="1" dirty="0" smtClean="0">
              <a:solidFill>
                <a:srgbClr val="FF0000"/>
              </a:solidFill>
              <a:latin typeface="微软雅黑" pitchFamily="34" charset="-122"/>
              <a:ea typeface="微软雅黑" pitchFamily="34" charset="-122"/>
              <a:cs typeface="仿宋_GB2312" pitchFamily="49" charset="-122"/>
            </a:endParaRPr>
          </a:p>
        </p:txBody>
      </p:sp>
      <p:sp>
        <p:nvSpPr>
          <p:cNvPr id="7" name="TextBox 6"/>
          <p:cNvSpPr txBox="1"/>
          <p:nvPr/>
        </p:nvSpPr>
        <p:spPr>
          <a:xfrm>
            <a:off x="2329312" y="1761423"/>
            <a:ext cx="8325853" cy="523220"/>
          </a:xfrm>
          <a:prstGeom prst="rect">
            <a:avLst/>
          </a:prstGeom>
          <a:noFill/>
        </p:spPr>
        <p:txBody>
          <a:bodyPr wrap="square" rtlCol="0">
            <a:spAutoFit/>
          </a:bodyPr>
          <a:lstStyle/>
          <a:p>
            <a:r>
              <a:rPr lang="zh-CN" altLang="en-US" sz="2800" b="1" dirty="0" smtClean="0">
                <a:latin typeface="微软雅黑" pitchFamily="34" charset="-122"/>
                <a:ea typeface="微软雅黑" pitchFamily="34" charset="-122"/>
              </a:rPr>
              <a:t>（四）理解和把握全面落实党内监督的责任</a:t>
            </a:r>
            <a:endParaRPr lang="zh-CN" altLang="en-US" sz="2800" b="1" dirty="0">
              <a:latin typeface="微软雅黑" pitchFamily="34" charset="-122"/>
              <a:ea typeface="微软雅黑" pitchFamily="34" charset="-122"/>
            </a:endParaRPr>
          </a:p>
        </p:txBody>
      </p:sp>
      <p:grpSp>
        <p:nvGrpSpPr>
          <p:cNvPr id="22" name="组合 21"/>
          <p:cNvGrpSpPr/>
          <p:nvPr/>
        </p:nvGrpSpPr>
        <p:grpSpPr>
          <a:xfrm>
            <a:off x="414704" y="3288365"/>
            <a:ext cx="11280514" cy="3227939"/>
            <a:chOff x="289576" y="3249864"/>
            <a:chExt cx="11280514" cy="3227939"/>
          </a:xfrm>
        </p:grpSpPr>
        <p:grpSp>
          <p:nvGrpSpPr>
            <p:cNvPr id="21" name="组合 20"/>
            <p:cNvGrpSpPr/>
            <p:nvPr/>
          </p:nvGrpSpPr>
          <p:grpSpPr>
            <a:xfrm>
              <a:off x="289576" y="3277981"/>
              <a:ext cx="3473902" cy="3199822"/>
              <a:chOff x="1290603" y="3335732"/>
              <a:chExt cx="4064999" cy="3199822"/>
            </a:xfrm>
          </p:grpSpPr>
          <p:sp>
            <p:nvSpPr>
              <p:cNvPr id="9" name="矩形"/>
              <p:cNvSpPr>
                <a:spLocks/>
              </p:cNvSpPr>
              <p:nvPr/>
            </p:nvSpPr>
            <p:spPr>
              <a:xfrm>
                <a:off x="1290603" y="3538559"/>
                <a:ext cx="82457" cy="1929168"/>
              </a:xfrm>
              <a:prstGeom prst="rect">
                <a:avLst/>
              </a:prstGeom>
              <a:solidFill>
                <a:srgbClr val="FF8383"/>
              </a:solidFill>
              <a:ln w="12700" cmpd="sng">
                <a:noFill/>
                <a:prstDash val="solid"/>
                <a:miter/>
              </a:ln>
            </p:spPr>
          </p:sp>
          <p:sp>
            <p:nvSpPr>
              <p:cNvPr id="10" name="直线"/>
              <p:cNvSpPr>
                <a:spLocks/>
              </p:cNvSpPr>
              <p:nvPr/>
            </p:nvSpPr>
            <p:spPr>
              <a:xfrm>
                <a:off x="1476572" y="3939697"/>
                <a:ext cx="3879030" cy="0"/>
              </a:xfrm>
              <a:prstGeom prst="line">
                <a:avLst/>
              </a:prstGeom>
              <a:noFill/>
              <a:ln w="19050" cmpd="sng">
                <a:solidFill>
                  <a:srgbClr val="BFBFBF"/>
                </a:solidFill>
                <a:prstDash val="sysDash"/>
                <a:miter/>
              </a:ln>
            </p:spPr>
          </p:sp>
          <p:sp>
            <p:nvSpPr>
              <p:cNvPr id="11" name="矩形"/>
              <p:cNvSpPr>
                <a:spLocks/>
              </p:cNvSpPr>
              <p:nvPr/>
            </p:nvSpPr>
            <p:spPr>
              <a:xfrm>
                <a:off x="1543951" y="3335732"/>
                <a:ext cx="3336057" cy="3199822"/>
              </a:xfrm>
              <a:prstGeom prst="rect">
                <a:avLst/>
              </a:prstGeom>
              <a:noFill/>
              <a:ln w="9525" cmpd="sng">
                <a:noFill/>
                <a:prstDash val="solid"/>
                <a:miter/>
              </a:ln>
            </p:spPr>
            <p:txBody>
              <a:bodyPr vert="horz" wrap="square" lIns="91440" tIns="45720" rIns="91440" bIns="45720" anchor="t" anchorCtr="0">
                <a:prstTxWarp prst="textNoShape">
                  <a:avLst/>
                </a:prstTxWarp>
              </a:bodyPr>
              <a:lstStyle/>
              <a:p>
                <a:pPr marL="0" indent="0" algn="just" fontAlgn="auto">
                  <a:lnSpc>
                    <a:spcPts val="2800"/>
                  </a:lnSpc>
                  <a:spcBef>
                    <a:spcPts val="0"/>
                  </a:spcBef>
                  <a:spcAft>
                    <a:spcPts val="0"/>
                  </a:spcAft>
                  <a:buNone/>
                </a:pPr>
                <a:r>
                  <a:rPr lang="zh-CN" altLang="en-US" sz="2800" b="1" dirty="0" smtClean="0">
                    <a:solidFill>
                      <a:srgbClr val="FF0000"/>
                    </a:solidFill>
                    <a:latin typeface="微软雅黑" charset="0"/>
                    <a:ea typeface="微软雅黑" charset="0"/>
                    <a:cs typeface="微软雅黑" charset="0"/>
                  </a:rPr>
                  <a:t>专责责任：</a:t>
                </a:r>
                <a:endParaRPr lang="en-US" altLang="zh-CN" sz="2800" b="1" dirty="0" smtClean="0">
                  <a:solidFill>
                    <a:srgbClr val="FF0000"/>
                  </a:solidFill>
                  <a:latin typeface="微软雅黑" charset="0"/>
                  <a:ea typeface="微软雅黑" charset="0"/>
                  <a:cs typeface="微软雅黑" charset="0"/>
                </a:endParaRPr>
              </a:p>
              <a:p>
                <a:pPr marL="0" indent="0" algn="just" fontAlgn="auto">
                  <a:lnSpc>
                    <a:spcPts val="2800"/>
                  </a:lnSpc>
                  <a:spcBef>
                    <a:spcPts val="0"/>
                  </a:spcBef>
                  <a:spcAft>
                    <a:spcPts val="0"/>
                  </a:spcAft>
                  <a:buNone/>
                </a:pPr>
                <a:endParaRPr lang="en-US" altLang="zh-CN" sz="2800" b="1" dirty="0" smtClean="0">
                  <a:solidFill>
                    <a:srgbClr val="FF0000"/>
                  </a:solidFill>
                  <a:latin typeface="微软雅黑" charset="0"/>
                  <a:ea typeface="微软雅黑" charset="0"/>
                  <a:cs typeface="微软雅黑" charset="0"/>
                </a:endParaRPr>
              </a:p>
              <a:p>
                <a:pPr marL="0" indent="0" algn="just" fontAlgn="auto">
                  <a:lnSpc>
                    <a:spcPts val="2800"/>
                  </a:lnSpc>
                  <a:spcBef>
                    <a:spcPts val="0"/>
                  </a:spcBef>
                  <a:spcAft>
                    <a:spcPts val="0"/>
                  </a:spcAft>
                  <a:buNone/>
                </a:pPr>
                <a:r>
                  <a:rPr lang="zh-CN" altLang="en-US" sz="2800" b="1" dirty="0" smtClean="0">
                    <a:latin typeface="+mn-ea"/>
                    <a:ea typeface="+mn-ea"/>
                    <a:cs typeface="微软雅黑" charset="0"/>
                  </a:rPr>
                  <a:t>党的各级纪律检查委员会要履行</a:t>
                </a:r>
                <a:r>
                  <a:rPr lang="zh-CN" altLang="en-US" sz="2800" b="1" dirty="0" smtClean="0">
                    <a:solidFill>
                      <a:srgbClr val="FF0000"/>
                    </a:solidFill>
                    <a:latin typeface="+mn-ea"/>
                    <a:ea typeface="+mn-ea"/>
                    <a:cs typeface="微软雅黑" charset="0"/>
                  </a:rPr>
                  <a:t>监督执纪问责</a:t>
                </a:r>
                <a:r>
                  <a:rPr lang="zh-CN" altLang="en-US" sz="2800" b="1" dirty="0" smtClean="0">
                    <a:latin typeface="+mn-ea"/>
                    <a:ea typeface="+mn-ea"/>
                    <a:cs typeface="微软雅黑" charset="0"/>
                  </a:rPr>
                  <a:t>职责。</a:t>
                </a:r>
                <a:endParaRPr lang="zh-CN" altLang="en-US" sz="2000" b="1" dirty="0">
                  <a:solidFill>
                    <a:schemeClr val="tx1"/>
                  </a:solidFill>
                  <a:latin typeface="+mn-ea"/>
                  <a:ea typeface="+mn-ea"/>
                  <a:cs typeface="微软雅黑" charset="0"/>
                </a:endParaRPr>
              </a:p>
            </p:txBody>
          </p:sp>
        </p:grpSp>
        <p:grpSp>
          <p:nvGrpSpPr>
            <p:cNvPr id="20" name="组合 19"/>
            <p:cNvGrpSpPr/>
            <p:nvPr/>
          </p:nvGrpSpPr>
          <p:grpSpPr>
            <a:xfrm>
              <a:off x="4035723" y="3249864"/>
              <a:ext cx="3885870" cy="3199822"/>
              <a:chOff x="6971427" y="3317241"/>
              <a:chExt cx="4050963" cy="3199822"/>
            </a:xfrm>
          </p:grpSpPr>
          <p:sp>
            <p:nvSpPr>
              <p:cNvPr id="12" name="矩形"/>
              <p:cNvSpPr>
                <a:spLocks/>
              </p:cNvSpPr>
              <p:nvPr/>
            </p:nvSpPr>
            <p:spPr>
              <a:xfrm>
                <a:off x="6971427" y="3538559"/>
                <a:ext cx="82456" cy="1929168"/>
              </a:xfrm>
              <a:prstGeom prst="rect">
                <a:avLst/>
              </a:prstGeom>
              <a:solidFill>
                <a:srgbClr val="FF8383"/>
              </a:solidFill>
              <a:ln w="12700" cmpd="sng">
                <a:noFill/>
                <a:prstDash val="solid"/>
                <a:miter/>
              </a:ln>
            </p:spPr>
          </p:sp>
          <p:sp>
            <p:nvSpPr>
              <p:cNvPr id="13" name="直线"/>
              <p:cNvSpPr>
                <a:spLocks/>
              </p:cNvSpPr>
              <p:nvPr/>
            </p:nvSpPr>
            <p:spPr>
              <a:xfrm>
                <a:off x="7157396" y="3939697"/>
                <a:ext cx="3864994" cy="0"/>
              </a:xfrm>
              <a:prstGeom prst="line">
                <a:avLst/>
              </a:prstGeom>
              <a:noFill/>
              <a:ln w="19050" cmpd="sng">
                <a:solidFill>
                  <a:srgbClr val="BFBFBF"/>
                </a:solidFill>
                <a:prstDash val="sysDash"/>
                <a:miter/>
              </a:ln>
            </p:spPr>
          </p:sp>
          <p:sp>
            <p:nvSpPr>
              <p:cNvPr id="14" name="矩形"/>
              <p:cNvSpPr>
                <a:spLocks/>
              </p:cNvSpPr>
              <p:nvPr/>
            </p:nvSpPr>
            <p:spPr>
              <a:xfrm>
                <a:off x="7138146" y="3317241"/>
                <a:ext cx="3353391" cy="3199822"/>
              </a:xfrm>
              <a:prstGeom prst="rect">
                <a:avLst/>
              </a:prstGeom>
              <a:noFill/>
              <a:ln w="9525" cmpd="sng">
                <a:noFill/>
                <a:prstDash val="solid"/>
                <a:miter/>
              </a:ln>
            </p:spPr>
            <p:txBody>
              <a:bodyPr vert="horz" wrap="square" lIns="91440" tIns="45720" rIns="91440" bIns="45720" anchor="t" anchorCtr="0">
                <a:prstTxWarp prst="textNoShape">
                  <a:avLst/>
                </a:prstTxWarp>
              </a:bodyPr>
              <a:lstStyle/>
              <a:p>
                <a:pPr marL="0" indent="0" algn="just" fontAlgn="auto">
                  <a:lnSpc>
                    <a:spcPts val="2800"/>
                  </a:lnSpc>
                  <a:spcBef>
                    <a:spcPts val="0"/>
                  </a:spcBef>
                  <a:spcAft>
                    <a:spcPts val="0"/>
                  </a:spcAft>
                  <a:buNone/>
                </a:pPr>
                <a:r>
                  <a:rPr lang="zh-CN" altLang="en-US" sz="2800" b="1" dirty="0" smtClean="0">
                    <a:solidFill>
                      <a:srgbClr val="FF0000"/>
                    </a:solidFill>
                    <a:latin typeface="微软雅黑" charset="0"/>
                    <a:ea typeface="微软雅黑" charset="0"/>
                    <a:cs typeface="微软雅黑" charset="0"/>
                  </a:rPr>
                  <a:t>职能责任：</a:t>
                </a:r>
                <a:endParaRPr lang="en-US" altLang="zh-CN" sz="2800" b="1" dirty="0" smtClean="0">
                  <a:solidFill>
                    <a:srgbClr val="FF0000"/>
                  </a:solidFill>
                  <a:latin typeface="微软雅黑" charset="0"/>
                  <a:ea typeface="微软雅黑" charset="0"/>
                  <a:cs typeface="微软雅黑" charset="0"/>
                </a:endParaRPr>
              </a:p>
              <a:p>
                <a:pPr marL="0" indent="0" algn="just" fontAlgn="auto">
                  <a:lnSpc>
                    <a:spcPts val="2800"/>
                  </a:lnSpc>
                  <a:spcBef>
                    <a:spcPts val="0"/>
                  </a:spcBef>
                  <a:spcAft>
                    <a:spcPts val="0"/>
                  </a:spcAft>
                  <a:buNone/>
                </a:pPr>
                <a:endParaRPr lang="en-US" altLang="zh-CN" sz="2800" b="1" dirty="0" smtClean="0">
                  <a:solidFill>
                    <a:srgbClr val="FF0000"/>
                  </a:solidFill>
                  <a:latin typeface="微软雅黑" charset="0"/>
                  <a:ea typeface="微软雅黑" charset="0"/>
                  <a:cs typeface="微软雅黑" charset="0"/>
                </a:endParaRPr>
              </a:p>
              <a:p>
                <a:pPr marL="0" indent="0" algn="just" fontAlgn="auto">
                  <a:lnSpc>
                    <a:spcPts val="2800"/>
                  </a:lnSpc>
                  <a:spcBef>
                    <a:spcPts val="0"/>
                  </a:spcBef>
                  <a:spcAft>
                    <a:spcPts val="0"/>
                  </a:spcAft>
                  <a:buNone/>
                </a:pPr>
                <a:r>
                  <a:rPr lang="zh-CN" altLang="en-US" sz="2800" b="1" dirty="0" smtClean="0">
                    <a:latin typeface="+mn-ea"/>
                    <a:ea typeface="+mn-ea"/>
                    <a:cs typeface="微软雅黑" charset="0"/>
                  </a:rPr>
                  <a:t>党的工作部门要加强职责范围内党内监督工作。党的基层组织要监督党员切实履行义务，维护和执行党的纪律。</a:t>
                </a:r>
              </a:p>
            </p:txBody>
          </p:sp>
        </p:grpSp>
        <p:grpSp>
          <p:nvGrpSpPr>
            <p:cNvPr id="15" name="组合 14"/>
            <p:cNvGrpSpPr/>
            <p:nvPr/>
          </p:nvGrpSpPr>
          <p:grpSpPr>
            <a:xfrm>
              <a:off x="8076414" y="3268355"/>
              <a:ext cx="3493676" cy="3199822"/>
              <a:chOff x="1290603" y="3335732"/>
              <a:chExt cx="4064999" cy="3199822"/>
            </a:xfrm>
          </p:grpSpPr>
          <p:sp>
            <p:nvSpPr>
              <p:cNvPr id="16" name="矩形"/>
              <p:cNvSpPr>
                <a:spLocks/>
              </p:cNvSpPr>
              <p:nvPr/>
            </p:nvSpPr>
            <p:spPr>
              <a:xfrm>
                <a:off x="1290603" y="3538559"/>
                <a:ext cx="82457" cy="1929168"/>
              </a:xfrm>
              <a:prstGeom prst="rect">
                <a:avLst/>
              </a:prstGeom>
              <a:solidFill>
                <a:srgbClr val="FF8383"/>
              </a:solidFill>
              <a:ln w="12700" cmpd="sng">
                <a:noFill/>
                <a:prstDash val="solid"/>
                <a:miter/>
              </a:ln>
            </p:spPr>
          </p:sp>
          <p:sp>
            <p:nvSpPr>
              <p:cNvPr id="17" name="直线"/>
              <p:cNvSpPr>
                <a:spLocks/>
              </p:cNvSpPr>
              <p:nvPr/>
            </p:nvSpPr>
            <p:spPr>
              <a:xfrm>
                <a:off x="1476572" y="3939697"/>
                <a:ext cx="3879030" cy="0"/>
              </a:xfrm>
              <a:prstGeom prst="line">
                <a:avLst/>
              </a:prstGeom>
              <a:noFill/>
              <a:ln w="19050" cmpd="sng">
                <a:solidFill>
                  <a:srgbClr val="BFBFBF"/>
                </a:solidFill>
                <a:prstDash val="sysDash"/>
                <a:miter/>
              </a:ln>
            </p:spPr>
          </p:sp>
          <p:sp>
            <p:nvSpPr>
              <p:cNvPr id="18" name="矩形"/>
              <p:cNvSpPr>
                <a:spLocks/>
              </p:cNvSpPr>
              <p:nvPr/>
            </p:nvSpPr>
            <p:spPr>
              <a:xfrm>
                <a:off x="1543950" y="3335732"/>
                <a:ext cx="3755046" cy="3199822"/>
              </a:xfrm>
              <a:prstGeom prst="rect">
                <a:avLst/>
              </a:prstGeom>
              <a:noFill/>
              <a:ln w="9525" cmpd="sng">
                <a:noFill/>
                <a:prstDash val="solid"/>
                <a:miter/>
              </a:ln>
            </p:spPr>
            <p:txBody>
              <a:bodyPr vert="horz" wrap="square" lIns="91440" tIns="45720" rIns="91440" bIns="45720" anchor="t" anchorCtr="0">
                <a:prstTxWarp prst="textNoShape">
                  <a:avLst/>
                </a:prstTxWarp>
              </a:bodyPr>
              <a:lstStyle/>
              <a:p>
                <a:pPr marL="0" indent="0" algn="just" fontAlgn="auto">
                  <a:lnSpc>
                    <a:spcPts val="2800"/>
                  </a:lnSpc>
                  <a:spcBef>
                    <a:spcPts val="0"/>
                  </a:spcBef>
                  <a:spcAft>
                    <a:spcPts val="0"/>
                  </a:spcAft>
                  <a:buNone/>
                </a:pPr>
                <a:r>
                  <a:rPr lang="zh-CN" altLang="en-US" sz="2800" b="1" dirty="0" smtClean="0">
                    <a:solidFill>
                      <a:srgbClr val="FF0000"/>
                    </a:solidFill>
                    <a:latin typeface="微软雅黑" charset="0"/>
                    <a:ea typeface="微软雅黑" charset="0"/>
                    <a:cs typeface="微软雅黑" charset="0"/>
                  </a:rPr>
                  <a:t>党员责任：</a:t>
                </a:r>
                <a:endParaRPr lang="en-US" altLang="zh-CN" sz="2800" b="1" dirty="0" smtClean="0">
                  <a:solidFill>
                    <a:srgbClr val="FF0000"/>
                  </a:solidFill>
                  <a:latin typeface="微软雅黑" charset="0"/>
                  <a:ea typeface="微软雅黑" charset="0"/>
                  <a:cs typeface="微软雅黑" charset="0"/>
                </a:endParaRPr>
              </a:p>
              <a:p>
                <a:pPr marL="0" indent="0" algn="just" fontAlgn="auto">
                  <a:lnSpc>
                    <a:spcPts val="2800"/>
                  </a:lnSpc>
                  <a:spcBef>
                    <a:spcPts val="0"/>
                  </a:spcBef>
                  <a:spcAft>
                    <a:spcPts val="0"/>
                  </a:spcAft>
                  <a:buNone/>
                </a:pPr>
                <a:endParaRPr lang="en-US" altLang="zh-CN" sz="2800" b="1" dirty="0" smtClean="0">
                  <a:solidFill>
                    <a:srgbClr val="FF0000"/>
                  </a:solidFill>
                  <a:latin typeface="微软雅黑" charset="0"/>
                  <a:ea typeface="微软雅黑" charset="0"/>
                  <a:cs typeface="微软雅黑" charset="0"/>
                </a:endParaRPr>
              </a:p>
              <a:p>
                <a:pPr marL="0" indent="0" algn="just" fontAlgn="auto">
                  <a:lnSpc>
                    <a:spcPts val="2800"/>
                  </a:lnSpc>
                  <a:spcBef>
                    <a:spcPts val="0"/>
                  </a:spcBef>
                  <a:spcAft>
                    <a:spcPts val="0"/>
                  </a:spcAft>
                  <a:buNone/>
                </a:pPr>
                <a:r>
                  <a:rPr lang="zh-CN" altLang="en-US" sz="2800" b="1" dirty="0" smtClean="0">
                    <a:latin typeface="+mn-ea"/>
                    <a:ea typeface="+mn-ea"/>
                    <a:cs typeface="微软雅黑" charset="0"/>
                  </a:rPr>
                  <a:t>党员要积极行使党员权利，加强对党的领导干部的民主监督。</a:t>
                </a:r>
              </a:p>
            </p:txBody>
          </p:sp>
        </p:gr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plus(in)">
                                      <p:cBhvr>
                                        <p:cTn id="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1723725" y="2441641"/>
            <a:ext cx="7975600" cy="4286417"/>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四、全面落实党内监督责任</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7" name="TextBox 6"/>
          <p:cNvSpPr txBox="1"/>
          <p:nvPr/>
        </p:nvSpPr>
        <p:spPr>
          <a:xfrm>
            <a:off x="2329312" y="1761423"/>
            <a:ext cx="8325853" cy="523220"/>
          </a:xfrm>
          <a:prstGeom prst="rect">
            <a:avLst/>
          </a:prstGeom>
          <a:noFill/>
        </p:spPr>
        <p:txBody>
          <a:bodyPr wrap="square" rtlCol="0">
            <a:spAutoFit/>
          </a:bodyPr>
          <a:lstStyle/>
          <a:p>
            <a:r>
              <a:rPr lang="zh-CN" altLang="en-US" sz="2800" b="1" dirty="0" smtClean="0">
                <a:latin typeface="微软雅黑" pitchFamily="34" charset="-122"/>
                <a:ea typeface="微软雅黑" pitchFamily="34" charset="-122"/>
              </a:rPr>
              <a:t>（五）理解和把握党内监督和其他监督的关系</a:t>
            </a:r>
            <a:endParaRPr lang="zh-CN" altLang="en-US" sz="2800" b="1" dirty="0">
              <a:latin typeface="微软雅黑" pitchFamily="34" charset="-122"/>
              <a:ea typeface="微软雅黑" pitchFamily="34" charset="-122"/>
            </a:endParaRPr>
          </a:p>
        </p:txBody>
      </p:sp>
      <p:sp>
        <p:nvSpPr>
          <p:cNvPr id="16" name="TextBox 15"/>
          <p:cNvSpPr txBox="1"/>
          <p:nvPr/>
        </p:nvSpPr>
        <p:spPr>
          <a:xfrm>
            <a:off x="1857674" y="2723950"/>
            <a:ext cx="8835991" cy="2862322"/>
          </a:xfrm>
          <a:prstGeom prst="rect">
            <a:avLst/>
          </a:prstGeom>
          <a:noFill/>
        </p:spPr>
        <p:txBody>
          <a:bodyPr wrap="square" rtlCol="0">
            <a:spAutoFit/>
          </a:bodyPr>
          <a:lstStyle/>
          <a:p>
            <a:pPr>
              <a:lnSpc>
                <a:spcPct val="150000"/>
              </a:lnSpc>
            </a:pPr>
            <a:r>
              <a:rPr lang="zh-CN" altLang="en-US" sz="2400" b="1" dirty="0" smtClean="0"/>
              <a:t>         “各级党委应当支持和保证</a:t>
            </a:r>
            <a:r>
              <a:rPr lang="zh-CN" altLang="en-US" sz="2400" b="1" dirty="0" smtClean="0">
                <a:solidFill>
                  <a:srgbClr val="FF0000"/>
                </a:solidFill>
                <a:latin typeface="微软雅黑" pitchFamily="34" charset="-122"/>
                <a:ea typeface="微软雅黑" pitchFamily="34" charset="-122"/>
              </a:rPr>
              <a:t>同级人大</a:t>
            </a:r>
            <a:r>
              <a:rPr lang="zh-CN" altLang="en-US" sz="2400" b="1" dirty="0" smtClean="0">
                <a:latin typeface="微软雅黑" pitchFamily="34" charset="-122"/>
                <a:ea typeface="微软雅黑" pitchFamily="34" charset="-122"/>
              </a:rPr>
              <a:t>、</a:t>
            </a:r>
            <a:r>
              <a:rPr lang="zh-CN" altLang="en-US" sz="2400" b="1" dirty="0" smtClean="0">
                <a:solidFill>
                  <a:srgbClr val="FF0000"/>
                </a:solidFill>
                <a:latin typeface="微软雅黑" pitchFamily="34" charset="-122"/>
                <a:ea typeface="微软雅黑" pitchFamily="34" charset="-122"/>
              </a:rPr>
              <a:t>政府</a:t>
            </a:r>
            <a:r>
              <a:rPr lang="zh-CN" altLang="en-US" sz="2400" b="1" dirty="0" smtClean="0">
                <a:latin typeface="微软雅黑" pitchFamily="34" charset="-122"/>
                <a:ea typeface="微软雅黑" pitchFamily="34" charset="-122"/>
              </a:rPr>
              <a:t>、</a:t>
            </a:r>
            <a:r>
              <a:rPr lang="zh-CN" altLang="en-US" sz="2400" b="1" dirty="0" smtClean="0">
                <a:solidFill>
                  <a:srgbClr val="FF0000"/>
                </a:solidFill>
                <a:latin typeface="微软雅黑" pitchFamily="34" charset="-122"/>
                <a:ea typeface="微软雅黑" pitchFamily="34" charset="-122"/>
              </a:rPr>
              <a:t>监察机关</a:t>
            </a:r>
            <a:r>
              <a:rPr lang="zh-CN" altLang="en-US" sz="2400" b="1" dirty="0" smtClean="0">
                <a:latin typeface="微软雅黑" pitchFamily="34" charset="-122"/>
                <a:ea typeface="微软雅黑" pitchFamily="34" charset="-122"/>
              </a:rPr>
              <a:t>、</a:t>
            </a:r>
            <a:r>
              <a:rPr lang="zh-CN" altLang="en-US" sz="2400" b="1" dirty="0" smtClean="0">
                <a:solidFill>
                  <a:srgbClr val="FF0000"/>
                </a:solidFill>
                <a:latin typeface="微软雅黑" pitchFamily="34" charset="-122"/>
                <a:ea typeface="微软雅黑" pitchFamily="34" charset="-122"/>
              </a:rPr>
              <a:t>司法机关</a:t>
            </a:r>
            <a:r>
              <a:rPr lang="zh-CN" altLang="en-US" sz="2400" b="1" dirty="0" smtClean="0"/>
              <a:t>等对国家机关及公职人员依法进行监督，人民政协依章程进行民主监督，审计机关依法进行审计监督。要支持民主党派履行监督职能，重视民主党派和无党派人士提出的意见、批评、建议。要认真对待、自觉接受社会监督。”</a:t>
            </a:r>
            <a:endParaRPr lang="zh-CN" altLang="en-US" sz="2400" b="1"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1723725" y="2441641"/>
            <a:ext cx="7975600" cy="4286417"/>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361272" y="952935"/>
            <a:ext cx="2945330" cy="523220"/>
          </a:xfrm>
          <a:prstGeom prst="rect">
            <a:avLst/>
          </a:prstGeom>
          <a:noFill/>
          <a:ln w="9525">
            <a:noFill/>
          </a:ln>
        </p:spPr>
        <p:txBody>
          <a:bodyPr wrap="square">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中央号召</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16" name="TextBox 15"/>
          <p:cNvSpPr txBox="1"/>
          <p:nvPr/>
        </p:nvSpPr>
        <p:spPr>
          <a:xfrm>
            <a:off x="1915427" y="1780673"/>
            <a:ext cx="9086249" cy="4616648"/>
          </a:xfrm>
          <a:prstGeom prst="rect">
            <a:avLst/>
          </a:prstGeom>
          <a:noFill/>
        </p:spPr>
        <p:txBody>
          <a:bodyPr wrap="square" rtlCol="0">
            <a:spAutoFit/>
          </a:bodyPr>
          <a:lstStyle/>
          <a:p>
            <a:pPr>
              <a:lnSpc>
                <a:spcPct val="150000"/>
              </a:lnSpc>
            </a:pPr>
            <a:r>
              <a:rPr lang="zh-CN" altLang="en-US" sz="2800" b="1" dirty="0" smtClean="0"/>
              <a:t>       全党同志要认真学习领会，坚决落实党的十八届六中全会精神，进一步增强</a:t>
            </a:r>
            <a:r>
              <a:rPr lang="zh-CN" altLang="en-US" sz="2800" b="1" dirty="0" smtClean="0">
                <a:solidFill>
                  <a:srgbClr val="FF0000"/>
                </a:solidFill>
                <a:latin typeface="微软雅黑" pitchFamily="34" charset="-122"/>
                <a:ea typeface="微软雅黑" pitchFamily="34" charset="-122"/>
              </a:rPr>
              <a:t>“四个意识”</a:t>
            </a:r>
            <a:r>
              <a:rPr lang="zh-CN" altLang="en-US" sz="2800" b="1" dirty="0" smtClean="0"/>
              <a:t>，特别是</a:t>
            </a:r>
            <a:r>
              <a:rPr lang="zh-CN" altLang="en-US" sz="2800" b="1" dirty="0" smtClean="0">
                <a:solidFill>
                  <a:srgbClr val="FF0000"/>
                </a:solidFill>
                <a:latin typeface="微软雅黑" pitchFamily="34" charset="-122"/>
                <a:ea typeface="微软雅黑" pitchFamily="34" charset="-122"/>
              </a:rPr>
              <a:t>核心意识、看齐意识</a:t>
            </a:r>
            <a:r>
              <a:rPr lang="zh-CN" altLang="en-US" sz="2800" b="1" dirty="0" smtClean="0"/>
              <a:t>，更加紧密地团结在</a:t>
            </a:r>
            <a:r>
              <a:rPr lang="zh-CN" altLang="en-US" sz="2800" b="1" dirty="0" smtClean="0">
                <a:solidFill>
                  <a:srgbClr val="FF0000"/>
                </a:solidFill>
                <a:latin typeface="微软雅黑" pitchFamily="34" charset="-122"/>
                <a:ea typeface="微软雅黑" pitchFamily="34" charset="-122"/>
              </a:rPr>
              <a:t>以习近平同志为核心的党中央</a:t>
            </a:r>
            <a:r>
              <a:rPr lang="zh-CN" altLang="en-US" sz="2800" b="1" dirty="0" smtClean="0"/>
              <a:t>周围，更加坚定地维护以习近平同志为核心的党中央权威，更加自觉地在思想上政治上行动上同以习近平同志为核心的党中央保持高度一致，更加扎实的把党中央的各项决策部署落到实处。</a:t>
            </a:r>
            <a:endParaRPr lang="zh-CN" altLang="en-US" sz="2800" b="1" dirty="0"/>
          </a:p>
        </p:txBody>
      </p:sp>
    </p:spTree>
    <p:custDataLst>
      <p:tags r:id="rId1"/>
    </p:custData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93186" name="矩形 5"/>
          <p:cNvSpPr>
            <a:spLocks noChangeArrowheads="1"/>
          </p:cNvSpPr>
          <p:nvPr>
            <p:custDataLst>
              <p:tags r:id="rId2"/>
            </p:custDataLst>
          </p:nvPr>
        </p:nvSpPr>
        <p:spPr bwMode="auto">
          <a:xfrm>
            <a:off x="838200" y="1825625"/>
            <a:ext cx="10515600" cy="4351338"/>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pic>
        <p:nvPicPr>
          <p:cNvPr id="18" name="图片 17"/>
          <p:cNvPicPr>
            <a:picLocks noChangeAspect="1"/>
          </p:cNvPicPr>
          <p:nvPr/>
        </p:nvPicPr>
        <p:blipFill>
          <a:blip r:embed="rId5"/>
          <a:srcRect/>
          <a:stretch>
            <a:fillRect/>
          </a:stretch>
        </p:blipFill>
        <p:spPr bwMode="auto">
          <a:xfrm>
            <a:off x="2093913" y="2171700"/>
            <a:ext cx="2401887" cy="2046288"/>
          </a:xfrm>
          <a:prstGeom prst="rect">
            <a:avLst/>
          </a:prstGeom>
          <a:noFill/>
          <a:ln w="9525">
            <a:noFill/>
            <a:miter lim="800000"/>
            <a:headEnd/>
            <a:tailEnd/>
          </a:ln>
        </p:spPr>
      </p:pic>
      <p:sp>
        <p:nvSpPr>
          <p:cNvPr id="8" name="TextBox 46"/>
          <p:cNvSpPr txBox="1"/>
          <p:nvPr/>
        </p:nvSpPr>
        <p:spPr bwMode="auto">
          <a:xfrm>
            <a:off x="4707248" y="2642237"/>
            <a:ext cx="4885243" cy="1323439"/>
          </a:xfrm>
          <a:prstGeom prst="rect">
            <a:avLst/>
          </a:prstGeom>
          <a:noFill/>
          <a:effectLst/>
        </p:spPr>
        <p:txBody>
          <a:bodyPr>
            <a:spAutoFit/>
          </a:bodyPr>
          <a:lstStyle>
            <a:defPPr>
              <a:defRPr lang="zh-CN"/>
            </a:defPPr>
            <a:lvl1pPr defTabSz="1218565">
              <a:defRPr sz="5200" b="1">
                <a:gradFill>
                  <a:gsLst>
                    <a:gs pos="60000">
                      <a:srgbClr val="FFFF00"/>
                    </a:gs>
                    <a:gs pos="32000">
                      <a:srgbClr val="FFFFFF"/>
                    </a:gs>
                    <a:gs pos="87000">
                      <a:srgbClr val="FFFFFF"/>
                    </a:gs>
                  </a:gsLst>
                  <a:lin ang="5400000" scaled="1"/>
                </a:gradFill>
                <a:effectLst>
                  <a:outerShdw blurRad="50800" dist="50800" dir="5400000" algn="ctr" rotWithShape="0">
                    <a:srgbClr val="800000"/>
                  </a:outerShdw>
                </a:effectLst>
                <a:latin typeface="Impact" panose="020B0806030902050204"/>
                <a:ea typeface="微软雅黑" panose="020B0503020204020204" charset="-122"/>
                <a:cs typeface="+mn-ea"/>
              </a:defRPr>
            </a:lvl1pPr>
          </a:lstStyle>
          <a:p>
            <a:pPr fontAlgn="auto">
              <a:spcBef>
                <a:spcPts val="0"/>
              </a:spcBef>
              <a:spcAft>
                <a:spcPts val="0"/>
              </a:spcAft>
              <a:defRPr/>
            </a:pPr>
            <a:r>
              <a:rPr lang="zh-CN" altLang="en-US" sz="8000" dirty="0" smtClean="0"/>
              <a:t>感谢聆听</a:t>
            </a:r>
            <a:endParaRPr lang="zh-CN" altLang="en-US" sz="8000" dirty="0"/>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custDataLst>
              <p:tags r:id="rId2"/>
            </p:custDataLst>
          </p:nvPr>
        </p:nvSpPr>
        <p:spPr bwMode="auto">
          <a:xfrm>
            <a:off x="838200" y="1825625"/>
            <a:ext cx="7975600" cy="3505200"/>
          </a:xfrm>
          <a:prstGeom prst="rect">
            <a:avLst/>
          </a:prstGeom>
          <a:noFill/>
          <a:ln w="9525">
            <a:noFill/>
            <a:miter lim="800000"/>
            <a:headEnd/>
            <a:tailEnd/>
          </a:ln>
        </p:spPr>
        <p:txBody>
          <a:bodyPr/>
          <a:lstStyle/>
          <a:p>
            <a:pPr marL="228600" indent="-228600">
              <a:lnSpc>
                <a:spcPct val="90000"/>
              </a:lnSpc>
              <a:spcBef>
                <a:spcPts val="1000"/>
              </a:spcBef>
              <a:buFont typeface="Arial" charset="0"/>
              <a:buNone/>
            </a:pPr>
            <a:endParaRPr lang="zh-CN" altLang="en-US" sz="2800">
              <a:latin typeface="Calibri" pitchFamily="34" charset="0"/>
              <a:sym typeface="+mn-ea"/>
            </a:endParaRPr>
          </a:p>
        </p:txBody>
      </p:sp>
      <p:sp>
        <p:nvSpPr>
          <p:cNvPr id="100" name="文本框 99"/>
          <p:cNvSpPr txBox="1"/>
          <p:nvPr/>
        </p:nvSpPr>
        <p:spPr>
          <a:xfrm>
            <a:off x="5063490" y="972185"/>
            <a:ext cx="5673090" cy="523220"/>
          </a:xfrm>
          <a:prstGeom prst="rect">
            <a:avLst/>
          </a:prstGeom>
          <a:noFill/>
          <a:ln w="9525">
            <a:noFill/>
          </a:ln>
        </p:spPr>
        <p:txBody>
          <a:bodyPr>
            <a:spAutoFit/>
          </a:bodyPr>
          <a:lstStyle/>
          <a:p>
            <a:pPr fontAlgn="auto">
              <a:spcBef>
                <a:spcPts val="0"/>
              </a:spcBef>
              <a:spcAft>
                <a:spcPts val="0"/>
              </a:spcAft>
              <a:defRPr/>
            </a:pPr>
            <a:r>
              <a:rPr lang="zh-CN" altLang="en-US" sz="2800" b="1" dirty="0" smtClean="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rPr>
              <a:t>一、明确习近平总书记的核心地位</a:t>
            </a:r>
            <a:endParaRPr lang="zh-CN" altLang="en-US" sz="2800" b="1" dirty="0">
              <a:gradFill>
                <a:gsLst>
                  <a:gs pos="0">
                    <a:srgbClr val="FE4444"/>
                  </a:gs>
                  <a:gs pos="100000">
                    <a:srgbClr val="832B2B"/>
                  </a:gs>
                </a:gsLst>
                <a:lin ang="5400000" scaled="0"/>
              </a:gradFill>
              <a:latin typeface="微软雅黑" pitchFamily="34" charset="-122"/>
              <a:ea typeface="微软雅黑" pitchFamily="34" charset="-122"/>
              <a:cs typeface="黑体" panose="02010609060101010101" charset="-122"/>
            </a:endParaRPr>
          </a:p>
        </p:txBody>
      </p:sp>
      <p:sp>
        <p:nvSpPr>
          <p:cNvPr id="17411" name="文本框 1"/>
          <p:cNvSpPr txBox="1">
            <a:spLocks noChangeArrowheads="1"/>
          </p:cNvSpPr>
          <p:nvPr/>
        </p:nvSpPr>
        <p:spPr bwMode="auto">
          <a:xfrm>
            <a:off x="6367624" y="2651714"/>
            <a:ext cx="5150498" cy="2862322"/>
          </a:xfrm>
          <a:prstGeom prst="rect">
            <a:avLst/>
          </a:prstGeom>
          <a:noFill/>
          <a:ln w="9525">
            <a:noFill/>
            <a:miter lim="800000"/>
            <a:headEnd/>
            <a:tailEnd/>
          </a:ln>
        </p:spPr>
        <p:txBody>
          <a:bodyPr wrap="square">
            <a:spAutoFit/>
          </a:bodyPr>
          <a:lstStyle/>
          <a:p>
            <a:pPr indent="406400">
              <a:lnSpc>
                <a:spcPct val="150000"/>
              </a:lnSpc>
            </a:pPr>
            <a:r>
              <a:rPr lang="zh-CN" altLang="en-US" sz="2400" b="1" dirty="0" smtClean="0">
                <a:latin typeface="+mn-ea"/>
                <a:ea typeface="+mn-ea"/>
                <a:cs typeface="仿宋_GB2312" pitchFamily="49" charset="-122"/>
              </a:rPr>
              <a:t> </a:t>
            </a:r>
            <a:r>
              <a:rPr lang="zh-CN" altLang="en-US" sz="2400" b="1" dirty="0" smtClean="0">
                <a:latin typeface="微软雅黑" pitchFamily="34" charset="-122"/>
                <a:ea typeface="微软雅黑" pitchFamily="34" charset="-122"/>
                <a:cs typeface="仿宋_GB2312" pitchFamily="49" charset="-122"/>
              </a:rPr>
              <a:t>“培养一批</a:t>
            </a:r>
            <a:r>
              <a:rPr lang="zh-CN" altLang="en-US" sz="2400" b="1" dirty="0" smtClean="0">
                <a:solidFill>
                  <a:srgbClr val="FF0000"/>
                </a:solidFill>
                <a:latin typeface="微软雅黑" pitchFamily="34" charset="-122"/>
                <a:ea typeface="微软雅黑" pitchFamily="34" charset="-122"/>
                <a:cs typeface="仿宋_GB2312" pitchFamily="49" charset="-122"/>
              </a:rPr>
              <a:t>有经验、有极高威望的党的领袖</a:t>
            </a:r>
            <a:r>
              <a:rPr lang="zh-CN" altLang="en-US" sz="2400" b="1" dirty="0" smtClean="0">
                <a:latin typeface="微软雅黑" pitchFamily="34" charset="-122"/>
                <a:ea typeface="微软雅黑" pitchFamily="34" charset="-122"/>
                <a:cs typeface="仿宋_GB2312" pitchFamily="49" charset="-122"/>
              </a:rPr>
              <a:t>是一件长期的艰苦的事情。但是做不到这一点，无产阶级专政，无产阶级的‘意志统一’，就只能是一句空话。”</a:t>
            </a:r>
            <a:endParaRPr lang="zh-CN" altLang="en-US" sz="2400" b="1" dirty="0">
              <a:latin typeface="微软雅黑" pitchFamily="34" charset="-122"/>
              <a:ea typeface="微软雅黑" pitchFamily="34" charset="-122"/>
              <a:cs typeface="仿宋_GB2312" pitchFamily="49" charset="-122"/>
            </a:endParaRPr>
          </a:p>
        </p:txBody>
      </p:sp>
      <p:sp>
        <p:nvSpPr>
          <p:cNvPr id="7" name="文本框 1"/>
          <p:cNvSpPr txBox="1">
            <a:spLocks noChangeArrowheads="1"/>
          </p:cNvSpPr>
          <p:nvPr/>
        </p:nvSpPr>
        <p:spPr bwMode="auto">
          <a:xfrm>
            <a:off x="1050348" y="1711112"/>
            <a:ext cx="9863076" cy="572464"/>
          </a:xfrm>
          <a:prstGeom prst="rect">
            <a:avLst/>
          </a:prstGeom>
          <a:noFill/>
          <a:ln w="9525">
            <a:noFill/>
            <a:miter lim="800000"/>
            <a:headEnd/>
            <a:tailEnd/>
          </a:ln>
        </p:spPr>
        <p:txBody>
          <a:bodyPr wrap="square">
            <a:spAutoFit/>
          </a:bodyPr>
          <a:lstStyle/>
          <a:p>
            <a:pPr indent="406400">
              <a:lnSpc>
                <a:spcPct val="130000"/>
              </a:lnSpc>
            </a:pPr>
            <a:r>
              <a:rPr lang="zh-CN" altLang="en-US" sz="2400" b="1" dirty="0" smtClean="0">
                <a:latin typeface="微软雅黑" pitchFamily="34" charset="-122"/>
                <a:ea typeface="微软雅黑" pitchFamily="34" charset="-122"/>
                <a:cs typeface="仿宋_GB2312" pitchFamily="49" charset="-122"/>
              </a:rPr>
              <a:t>（一）这是时势造英雄这一历史唯物主义观点在当今中国的集中体现</a:t>
            </a:r>
            <a:endParaRPr lang="zh-CN" altLang="en-US" sz="2400" dirty="0">
              <a:latin typeface="微软雅黑" pitchFamily="34" charset="-122"/>
              <a:ea typeface="微软雅黑" pitchFamily="34" charset="-122"/>
              <a:cs typeface="仿宋_GB2312" pitchFamily="49" charset="-122"/>
            </a:endParaRPr>
          </a:p>
        </p:txBody>
      </p:sp>
      <p:pic>
        <p:nvPicPr>
          <p:cNvPr id="9" name="图片 8" descr="e838455f5f85f2792c1f5107f6aebb1f.jpg"/>
          <p:cNvPicPr>
            <a:picLocks noChangeAspect="1"/>
          </p:cNvPicPr>
          <p:nvPr/>
        </p:nvPicPr>
        <p:blipFill>
          <a:blip r:embed="rId4"/>
          <a:stretch>
            <a:fillRect/>
          </a:stretch>
        </p:blipFill>
        <p:spPr>
          <a:xfrm>
            <a:off x="933061" y="2584580"/>
            <a:ext cx="5033309" cy="3135085"/>
          </a:xfrm>
          <a:prstGeom prst="rect">
            <a:avLst/>
          </a:prstGeom>
          <a:ln>
            <a:noFill/>
          </a:ln>
          <a:effectLst>
            <a:outerShdw blurRad="190500" algn="tl" rotWithShape="0">
              <a:srgbClr val="000000">
                <a:alpha val="70000"/>
              </a:srgbClr>
            </a:outerShdw>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7411"/>
                                        </p:tgtEl>
                                        <p:attrNameLst>
                                          <p:attrName>style.visibility</p:attrName>
                                        </p:attrNameLst>
                                      </p:cBhvr>
                                      <p:to>
                                        <p:strVal val="visible"/>
                                      </p:to>
                                    </p:set>
                                    <p:anim calcmode="lin" valueType="num">
                                      <p:cBhvr>
                                        <p:cTn id="11" dur="500" fill="hold"/>
                                        <p:tgtEl>
                                          <p:spTgt spid="17411"/>
                                        </p:tgtEl>
                                        <p:attrNameLst>
                                          <p:attrName>ppt_w</p:attrName>
                                        </p:attrNameLst>
                                      </p:cBhvr>
                                      <p:tavLst>
                                        <p:tav tm="0">
                                          <p:val>
                                            <p:fltVal val="0"/>
                                          </p:val>
                                        </p:tav>
                                        <p:tav tm="100000">
                                          <p:val>
                                            <p:strVal val="#ppt_w"/>
                                          </p:val>
                                        </p:tav>
                                      </p:tavLst>
                                    </p:anim>
                                    <p:anim calcmode="lin" valueType="num">
                                      <p:cBhvr>
                                        <p:cTn id="12" dur="500" fill="hold"/>
                                        <p:tgtEl>
                                          <p:spTgt spid="174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10.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100.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10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102.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10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104.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10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106.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10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108.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10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1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110.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11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112.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11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114.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11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116.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11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118.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11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12.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120.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12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122.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12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124.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12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126.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12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128.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12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1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130.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13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132.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13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134.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13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136.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13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138.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13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14.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140.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14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142.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14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144.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14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146.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14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148.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14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1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150.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152.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15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154.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15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156.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15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158.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15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16.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160.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1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18.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1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2.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20.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2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22.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2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24.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2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26.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2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28.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2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30.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3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32.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3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34.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3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36.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3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38.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3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4.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40.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4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42.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4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44.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4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46.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4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48.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4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50.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5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52.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5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54.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5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56.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5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58.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5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6.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60.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6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62.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6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64.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6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66.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6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68.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6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70.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7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72.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7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74.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7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76.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7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78.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7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8.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80.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8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82.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8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84.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8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86.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8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88.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8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90.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9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92.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9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94.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9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96.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9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98.xml><?xml version="1.0" encoding="utf-8"?>
<p:tagLst xmlns:a="http://schemas.openxmlformats.org/drawingml/2006/main" xmlns:r="http://schemas.openxmlformats.org/officeDocument/2006/relationships" xmlns:p="http://schemas.openxmlformats.org/presentationml/2006/main">
  <p:tag name="DEFAULT" val="default"/>
  <p:tag name="KSO_WM_TAG_VERSION" val="1.0"/>
  <p:tag name="KSO_WM_BEAUTIFY_FLAG" val="#wm#"/>
  <p:tag name="KSO_WM_UNIT_TYPE" val="i"/>
  <p:tag name="KSO_WM_UNIT_ID" val="diagram160999_1*i*1"/>
  <p:tag name="KSO_WM_TEMPLATE_CATEGORY" val="diagram"/>
  <p:tag name="KSO_WM_TEMPLATE_INDEX" val="160999"/>
  <p:tag name="KSO_WM_UNIT_INDEX" val="1"/>
</p:tagLst>
</file>

<file path=ppt/tags/tag9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999"/>
  <p:tag name="KSO_WM_TAG_VERSION" val="1.0"/>
  <p:tag name="KSO_WM_SLIDE_ID" val="diagram160999_1"/>
  <p:tag name="KSO_WM_SLIDE_INDEX" val="1"/>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2254</TotalTime>
  <Words>5963</Words>
  <Application>Microsoft Office PowerPoint</Application>
  <PresentationFormat>自定义</PresentationFormat>
  <Paragraphs>541</Paragraphs>
  <Slides>85</Slides>
  <Notes>30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85</vt:i4>
      </vt:variant>
    </vt:vector>
  </HeadingPairs>
  <TitlesOfParts>
    <vt:vector size="101" baseType="lpstr">
      <vt:lpstr>Arial</vt:lpstr>
      <vt:lpstr>宋体</vt:lpstr>
      <vt:lpstr>华文新魏</vt:lpstr>
      <vt:lpstr>楷体</vt:lpstr>
      <vt:lpstr>微软雅黑</vt:lpstr>
      <vt:lpstr>Calibri</vt:lpstr>
      <vt:lpstr>Wingdings</vt:lpstr>
      <vt:lpstr>Impact</vt:lpstr>
      <vt:lpstr>黑体</vt:lpstr>
      <vt:lpstr>仿宋_GB2312</vt:lpstr>
      <vt:lpstr>Verdana</vt:lpstr>
      <vt:lpstr>Times New Roman</vt:lpstr>
      <vt:lpstr>方正粗圆简体</vt:lpstr>
      <vt:lpstr>Calibri Light</vt:lpstr>
      <vt:lpstr>华文行楷</vt: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lpstr>幻灯片 74</vt:lpstr>
      <vt:lpstr>幻灯片 75</vt:lpstr>
      <vt:lpstr>幻灯片 76</vt:lpstr>
      <vt:lpstr>幻灯片 77</vt:lpstr>
      <vt:lpstr>幻灯片 78</vt:lpstr>
      <vt:lpstr>幻灯片 79</vt:lpstr>
      <vt:lpstr>幻灯片 80</vt:lpstr>
      <vt:lpstr>幻灯片 81</vt:lpstr>
      <vt:lpstr>幻灯片 82</vt:lpstr>
      <vt:lpstr>幻灯片 83</vt:lpstr>
      <vt:lpstr>幻灯片 84</vt:lpstr>
      <vt:lpstr>幻灯片 85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cz</cp:lastModifiedBy>
  <cp:revision>784</cp:revision>
  <dcterms:created xsi:type="dcterms:W3CDTF">2016-11-09T01:50:00Z</dcterms:created>
  <dcterms:modified xsi:type="dcterms:W3CDTF">2016-11-22T02:54:24Z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2052-10.1.0.6065</vt:lpwstr>
  </property>
</Properties>
</file>